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74" r:id="rId8"/>
    <p:sldId id="271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#9Slide03 Quicksand" panose="00000500000000000000" pitchFamily="2" charset="0"/>
      <p:regular r:id="rId18"/>
    </p:embeddedFont>
    <p:embeddedFont>
      <p:font typeface="#9Slide05 Garris" pitchFamily="2" charset="0"/>
      <p:regular r:id="rId19"/>
    </p:embeddedFont>
    <p:embeddedFont>
      <p:font typeface="#9Slide05 Kathya" panose="02000000000000000000" pitchFamily="2" charset="0"/>
      <p:regular r:id="rId20"/>
    </p:embeddedFont>
    <p:embeddedFont>
      <p:font typeface="#9Slide05 SVNHeritage" panose="02000503000000020003" pitchFamily="2" charset="0"/>
      <p:regular r:id="rId21"/>
    </p:embeddedFont>
    <p:embeddedFont>
      <p:font typeface="#9Slide07 Crocante" panose="02000000000000000000" pitchFamily="2" charset="0"/>
      <p:regular r:id="rId22"/>
    </p:embeddedFont>
    <p:embeddedFont>
      <p:font typeface="#9Slide07 SVNAppleberry" panose="02040603050506020204" pitchFamily="18" charset="0"/>
      <p:regular r:id="rId23"/>
    </p:embeddedFont>
    <p:embeddedFont>
      <p:font typeface="Montserrat Black" panose="00000A00000000000000" pitchFamily="2" charset="0"/>
      <p:bold r:id="rId24"/>
      <p:italic r:id="rId25"/>
      <p:boldItalic r:id="rId26"/>
    </p:embeddedFont>
    <p:embeddedFont>
      <p:font typeface="Montserrat ExtraBold" panose="00000900000000000000" pitchFamily="2" charset="0"/>
      <p:bold r:id="rId27"/>
      <p:italic r:id="rId28"/>
      <p:boldItalic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bold r:id="rId35"/>
      <p:italic r:id="rId36"/>
      <p:boldItalic r:id="rId37"/>
    </p:embeddedFont>
    <p:embeddedFont>
      <p:font typeface="Nunito SemiBold" pitchFamily="2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7">
          <p15:clr>
            <a:srgbClr val="FF0000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gceD5BVoGOBNiBOSe3qVteam16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66D"/>
    <a:srgbClr val="E3EBED"/>
    <a:srgbClr val="D1DEE1"/>
    <a:srgbClr val="AFE4FF"/>
    <a:srgbClr val="8BA7FF"/>
    <a:srgbClr val="E75F6B"/>
    <a:srgbClr val="88B29A"/>
    <a:srgbClr val="FFFBF7"/>
    <a:srgbClr val="D3A7C9"/>
    <a:srgbClr val="95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98753-E8B8-49C9-A319-4802C0BD7760}">
  <a:tblStyle styleId="{B1198753-E8B8-49C9-A319-4802C0BD77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6A1DF4-8151-46FF-A2BE-0F2278FFE83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61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gs" Target="tags/tag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42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5"/>
          <p:cNvSpPr txBox="1">
            <a:spLocks noGrp="1"/>
          </p:cNvSpPr>
          <p:nvPr>
            <p:ph type="ctrTitle"/>
          </p:nvPr>
        </p:nvSpPr>
        <p:spPr>
          <a:xfrm>
            <a:off x="1547100" y="1704550"/>
            <a:ext cx="60498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subTitle" idx="1"/>
          </p:nvPr>
        </p:nvSpPr>
        <p:spPr>
          <a:xfrm>
            <a:off x="2172600" y="3177350"/>
            <a:ext cx="47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35"/>
          <p:cNvSpPr/>
          <p:nvPr/>
        </p:nvSpPr>
        <p:spPr>
          <a:xfrm>
            <a:off x="299275" y="3831150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5"/>
          <p:cNvGrpSpPr/>
          <p:nvPr/>
        </p:nvGrpSpPr>
        <p:grpSpPr>
          <a:xfrm>
            <a:off x="7192745" y="272417"/>
            <a:ext cx="233483" cy="233449"/>
            <a:chOff x="6886110" y="773687"/>
            <a:chExt cx="249075" cy="249038"/>
          </a:xfrm>
        </p:grpSpPr>
        <p:sp>
          <p:nvSpPr>
            <p:cNvPr id="106" name="Google Shape;106;p35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5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5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5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5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5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5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5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35"/>
          <p:cNvGrpSpPr/>
          <p:nvPr/>
        </p:nvGrpSpPr>
        <p:grpSpPr>
          <a:xfrm>
            <a:off x="8023163" y="272413"/>
            <a:ext cx="568546" cy="694665"/>
            <a:chOff x="6180225" y="405175"/>
            <a:chExt cx="606514" cy="741055"/>
          </a:xfrm>
        </p:grpSpPr>
        <p:sp>
          <p:nvSpPr>
            <p:cNvPr id="115" name="Google Shape;115;p35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5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5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35"/>
          <p:cNvGrpSpPr/>
          <p:nvPr/>
        </p:nvGrpSpPr>
        <p:grpSpPr>
          <a:xfrm>
            <a:off x="7334224" y="527117"/>
            <a:ext cx="929253" cy="946133"/>
            <a:chOff x="3411440" y="2423377"/>
            <a:chExt cx="991309" cy="1009316"/>
          </a:xfrm>
        </p:grpSpPr>
        <p:sp>
          <p:nvSpPr>
            <p:cNvPr id="119" name="Google Shape;119;p35"/>
            <p:cNvSpPr/>
            <p:nvPr/>
          </p:nvSpPr>
          <p:spPr>
            <a:xfrm>
              <a:off x="3411440" y="2423377"/>
              <a:ext cx="585623" cy="591601"/>
            </a:xfrm>
            <a:custGeom>
              <a:avLst/>
              <a:gdLst/>
              <a:ahLst/>
              <a:cxnLst/>
              <a:rect l="l" t="t" r="r" b="b"/>
              <a:pathLst>
                <a:path w="15969" h="16132" fill="none" extrusionOk="0">
                  <a:moveTo>
                    <a:pt x="15941" y="7930"/>
                  </a:moveTo>
                  <a:cubicBezTo>
                    <a:pt x="15941" y="12344"/>
                    <a:pt x="12399" y="15941"/>
                    <a:pt x="7985" y="16023"/>
                  </a:cubicBezTo>
                  <a:cubicBezTo>
                    <a:pt x="3598" y="16132"/>
                    <a:pt x="1" y="12589"/>
                    <a:pt x="1" y="8202"/>
                  </a:cubicBezTo>
                  <a:cubicBezTo>
                    <a:pt x="28" y="3788"/>
                    <a:pt x="3570" y="192"/>
                    <a:pt x="7985" y="110"/>
                  </a:cubicBezTo>
                  <a:cubicBezTo>
                    <a:pt x="12371" y="1"/>
                    <a:pt x="15968" y="3543"/>
                    <a:pt x="15941" y="793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5"/>
            <p:cNvSpPr/>
            <p:nvPr/>
          </p:nvSpPr>
          <p:spPr>
            <a:xfrm>
              <a:off x="3704241" y="2524303"/>
              <a:ext cx="192897" cy="191907"/>
            </a:xfrm>
            <a:custGeom>
              <a:avLst/>
              <a:gdLst/>
              <a:ahLst/>
              <a:cxnLst/>
              <a:rect l="l" t="t" r="r" b="b"/>
              <a:pathLst>
                <a:path w="5260" h="5233" fill="none" extrusionOk="0">
                  <a:moveTo>
                    <a:pt x="1" y="55"/>
                  </a:moveTo>
                  <a:cubicBezTo>
                    <a:pt x="2889" y="1"/>
                    <a:pt x="5259" y="2317"/>
                    <a:pt x="5259" y="5232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5"/>
            <p:cNvSpPr/>
            <p:nvPr/>
          </p:nvSpPr>
          <p:spPr>
            <a:xfrm>
              <a:off x="3959048" y="2992990"/>
              <a:ext cx="443701" cy="439703"/>
            </a:xfrm>
            <a:custGeom>
              <a:avLst/>
              <a:gdLst/>
              <a:ahLst/>
              <a:cxnLst/>
              <a:rect l="l" t="t" r="r" b="b"/>
              <a:pathLst>
                <a:path w="12099" h="11990" fill="none" extrusionOk="0">
                  <a:moveTo>
                    <a:pt x="11881" y="9428"/>
                  </a:moveTo>
                  <a:cubicBezTo>
                    <a:pt x="12099" y="9619"/>
                    <a:pt x="12099" y="9973"/>
                    <a:pt x="11881" y="10191"/>
                  </a:cubicBezTo>
                  <a:lnTo>
                    <a:pt x="10328" y="11771"/>
                  </a:lnTo>
                  <a:cubicBezTo>
                    <a:pt x="10137" y="11989"/>
                    <a:pt x="9783" y="11989"/>
                    <a:pt x="9565" y="11771"/>
                  </a:cubicBezTo>
                  <a:lnTo>
                    <a:pt x="219" y="2562"/>
                  </a:lnTo>
                  <a:cubicBezTo>
                    <a:pt x="1" y="2371"/>
                    <a:pt x="1" y="2017"/>
                    <a:pt x="219" y="1799"/>
                  </a:cubicBezTo>
                  <a:lnTo>
                    <a:pt x="1772" y="218"/>
                  </a:lnTo>
                  <a:cubicBezTo>
                    <a:pt x="1963" y="0"/>
                    <a:pt x="2317" y="0"/>
                    <a:pt x="2535" y="2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5"/>
            <p:cNvSpPr/>
            <p:nvPr/>
          </p:nvSpPr>
          <p:spPr>
            <a:xfrm>
              <a:off x="3897107" y="2935009"/>
              <a:ext cx="93955" cy="91975"/>
            </a:xfrm>
            <a:custGeom>
              <a:avLst/>
              <a:gdLst/>
              <a:ahLst/>
              <a:cxnLst/>
              <a:rect l="l" t="t" r="r" b="b"/>
              <a:pathLst>
                <a:path w="2562" h="2508" fill="none" extrusionOk="0">
                  <a:moveTo>
                    <a:pt x="2562" y="250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35"/>
          <p:cNvSpPr/>
          <p:nvPr/>
        </p:nvSpPr>
        <p:spPr>
          <a:xfrm>
            <a:off x="6862707" y="321503"/>
            <a:ext cx="85291" cy="86219"/>
          </a:xfrm>
          <a:custGeom>
            <a:avLst/>
            <a:gdLst/>
            <a:ahLst/>
            <a:cxnLst/>
            <a:rect l="l" t="t" r="r" b="b"/>
            <a:pathLst>
              <a:path w="2481" h="2508" fill="none" extrusionOk="0">
                <a:moveTo>
                  <a:pt x="2480" y="1226"/>
                </a:moveTo>
                <a:cubicBezTo>
                  <a:pt x="2480" y="1908"/>
                  <a:pt x="1935" y="2480"/>
                  <a:pt x="1227" y="2480"/>
                </a:cubicBezTo>
                <a:cubicBezTo>
                  <a:pt x="546" y="2507"/>
                  <a:pt x="1" y="1935"/>
                  <a:pt x="1" y="1254"/>
                </a:cubicBezTo>
                <a:cubicBezTo>
                  <a:pt x="1" y="573"/>
                  <a:pt x="546" y="28"/>
                  <a:pt x="1227" y="0"/>
                </a:cubicBezTo>
                <a:cubicBezTo>
                  <a:pt x="1908" y="0"/>
                  <a:pt x="2480" y="545"/>
                  <a:pt x="2480" y="1226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5"/>
          <p:cNvGrpSpPr/>
          <p:nvPr/>
        </p:nvGrpSpPr>
        <p:grpSpPr>
          <a:xfrm>
            <a:off x="8631402" y="438163"/>
            <a:ext cx="233483" cy="233449"/>
            <a:chOff x="6886110" y="773687"/>
            <a:chExt cx="249075" cy="249038"/>
          </a:xfrm>
        </p:grpSpPr>
        <p:sp>
          <p:nvSpPr>
            <p:cNvPr id="125" name="Google Shape;125;p35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5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5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5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5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5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5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5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35"/>
          <p:cNvGrpSpPr/>
          <p:nvPr/>
        </p:nvGrpSpPr>
        <p:grpSpPr>
          <a:xfrm>
            <a:off x="294284" y="374021"/>
            <a:ext cx="634581" cy="775442"/>
            <a:chOff x="2859835" y="2776139"/>
            <a:chExt cx="634581" cy="775442"/>
          </a:xfrm>
        </p:grpSpPr>
        <p:sp>
          <p:nvSpPr>
            <p:cNvPr id="134" name="Google Shape;134;p35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5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5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35"/>
          <p:cNvGrpSpPr/>
          <p:nvPr/>
        </p:nvGrpSpPr>
        <p:grpSpPr>
          <a:xfrm>
            <a:off x="841350" y="246682"/>
            <a:ext cx="384731" cy="590613"/>
            <a:chOff x="1603769" y="107044"/>
            <a:chExt cx="384731" cy="590613"/>
          </a:xfrm>
        </p:grpSpPr>
        <p:sp>
          <p:nvSpPr>
            <p:cNvPr id="138" name="Google Shape;138;p35"/>
            <p:cNvSpPr/>
            <p:nvPr/>
          </p:nvSpPr>
          <p:spPr>
            <a:xfrm>
              <a:off x="1603769" y="197004"/>
              <a:ext cx="384731" cy="500653"/>
            </a:xfrm>
            <a:custGeom>
              <a:avLst/>
              <a:gdLst/>
              <a:ahLst/>
              <a:cxnLst/>
              <a:rect l="l" t="t" r="r" b="b"/>
              <a:pathLst>
                <a:path w="10491" h="13652" fill="none" extrusionOk="0">
                  <a:moveTo>
                    <a:pt x="1117" y="136"/>
                  </a:moveTo>
                  <a:cubicBezTo>
                    <a:pt x="409" y="763"/>
                    <a:pt x="27" y="1662"/>
                    <a:pt x="27" y="2589"/>
                  </a:cubicBezTo>
                  <a:lnTo>
                    <a:pt x="27" y="10436"/>
                  </a:lnTo>
                  <a:cubicBezTo>
                    <a:pt x="0" y="12207"/>
                    <a:pt x="1472" y="13651"/>
                    <a:pt x="3243" y="13597"/>
                  </a:cubicBezTo>
                  <a:lnTo>
                    <a:pt x="7248" y="13543"/>
                  </a:lnTo>
                  <a:cubicBezTo>
                    <a:pt x="9047" y="13515"/>
                    <a:pt x="10463" y="12044"/>
                    <a:pt x="10491" y="10245"/>
                  </a:cubicBezTo>
                  <a:lnTo>
                    <a:pt x="10491" y="2398"/>
                  </a:lnTo>
                  <a:cubicBezTo>
                    <a:pt x="10463" y="1472"/>
                    <a:pt x="10082" y="600"/>
                    <a:pt x="9401" y="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5"/>
            <p:cNvSpPr/>
            <p:nvPr/>
          </p:nvSpPr>
          <p:spPr>
            <a:xfrm>
              <a:off x="1607767" y="107044"/>
              <a:ext cx="376737" cy="92965"/>
            </a:xfrm>
            <a:custGeom>
              <a:avLst/>
              <a:gdLst/>
              <a:ahLst/>
              <a:cxnLst/>
              <a:rect l="l" t="t" r="r" b="b"/>
              <a:pathLst>
                <a:path w="10273" h="2535" fill="none" extrusionOk="0">
                  <a:moveTo>
                    <a:pt x="10273" y="2017"/>
                  </a:moveTo>
                  <a:cubicBezTo>
                    <a:pt x="10273" y="2208"/>
                    <a:pt x="10109" y="2344"/>
                    <a:pt x="9918" y="2344"/>
                  </a:cubicBezTo>
                  <a:lnTo>
                    <a:pt x="354" y="2535"/>
                  </a:lnTo>
                  <a:cubicBezTo>
                    <a:pt x="164" y="2535"/>
                    <a:pt x="0" y="2371"/>
                    <a:pt x="0" y="2181"/>
                  </a:cubicBezTo>
                  <a:lnTo>
                    <a:pt x="0" y="519"/>
                  </a:lnTo>
                  <a:cubicBezTo>
                    <a:pt x="0" y="328"/>
                    <a:pt x="164" y="164"/>
                    <a:pt x="354" y="164"/>
                  </a:cubicBezTo>
                  <a:lnTo>
                    <a:pt x="9918" y="1"/>
                  </a:lnTo>
                  <a:cubicBezTo>
                    <a:pt x="10109" y="1"/>
                    <a:pt x="10273" y="164"/>
                    <a:pt x="10273" y="35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5"/>
            <p:cNvSpPr/>
            <p:nvPr/>
          </p:nvSpPr>
          <p:spPr>
            <a:xfrm>
              <a:off x="1609747" y="301927"/>
              <a:ext cx="372776" cy="6014"/>
            </a:xfrm>
            <a:custGeom>
              <a:avLst/>
              <a:gdLst/>
              <a:ahLst/>
              <a:cxnLst/>
              <a:rect l="l" t="t" r="r" b="b"/>
              <a:pathLst>
                <a:path w="10165" h="164" fill="none" extrusionOk="0">
                  <a:moveTo>
                    <a:pt x="1" y="164"/>
                  </a:moveTo>
                  <a:lnTo>
                    <a:pt x="1016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5"/>
            <p:cNvSpPr/>
            <p:nvPr/>
          </p:nvSpPr>
          <p:spPr>
            <a:xfrm>
              <a:off x="1606740" y="569717"/>
              <a:ext cx="378754" cy="7041"/>
            </a:xfrm>
            <a:custGeom>
              <a:avLst/>
              <a:gdLst/>
              <a:ahLst/>
              <a:cxnLst/>
              <a:rect l="l" t="t" r="r" b="b"/>
              <a:pathLst>
                <a:path w="10328" h="192" fill="none" extrusionOk="0">
                  <a:moveTo>
                    <a:pt x="10328" y="1"/>
                  </a:moveTo>
                  <a:lnTo>
                    <a:pt x="1" y="19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5"/>
            <p:cNvSpPr/>
            <p:nvPr/>
          </p:nvSpPr>
          <p:spPr>
            <a:xfrm>
              <a:off x="1725672" y="378868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5"/>
            <p:cNvSpPr/>
            <p:nvPr/>
          </p:nvSpPr>
          <p:spPr>
            <a:xfrm>
              <a:off x="1725672" y="437839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5"/>
            <p:cNvSpPr/>
            <p:nvPr/>
          </p:nvSpPr>
          <p:spPr>
            <a:xfrm>
              <a:off x="1725672" y="496773"/>
              <a:ext cx="140932" cy="3044"/>
            </a:xfrm>
            <a:custGeom>
              <a:avLst/>
              <a:gdLst/>
              <a:ahLst/>
              <a:cxnLst/>
              <a:rect l="l" t="t" r="r" b="b"/>
              <a:pathLst>
                <a:path w="3843" h="83" fill="none" extrusionOk="0">
                  <a:moveTo>
                    <a:pt x="0" y="82"/>
                  </a:moveTo>
                  <a:lnTo>
                    <a:pt x="3842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35"/>
          <p:cNvGrpSpPr/>
          <p:nvPr/>
        </p:nvGrpSpPr>
        <p:grpSpPr>
          <a:xfrm>
            <a:off x="8394723" y="1051410"/>
            <a:ext cx="478697" cy="772826"/>
            <a:chOff x="4698532" y="1605962"/>
            <a:chExt cx="510665" cy="824436"/>
          </a:xfrm>
        </p:grpSpPr>
        <p:sp>
          <p:nvSpPr>
            <p:cNvPr id="146" name="Google Shape;146;p35"/>
            <p:cNvSpPr/>
            <p:nvPr/>
          </p:nvSpPr>
          <p:spPr>
            <a:xfrm>
              <a:off x="4698532" y="1661926"/>
              <a:ext cx="510665" cy="768472"/>
            </a:xfrm>
            <a:custGeom>
              <a:avLst/>
              <a:gdLst/>
              <a:ahLst/>
              <a:cxnLst/>
              <a:rect l="l" t="t" r="r" b="b"/>
              <a:pathLst>
                <a:path w="13925" h="20955" fill="none" extrusionOk="0">
                  <a:moveTo>
                    <a:pt x="5096" y="83"/>
                  </a:moveTo>
                  <a:lnTo>
                    <a:pt x="5096" y="7276"/>
                  </a:lnTo>
                  <a:cubicBezTo>
                    <a:pt x="2098" y="8175"/>
                    <a:pt x="28" y="10927"/>
                    <a:pt x="28" y="14061"/>
                  </a:cubicBezTo>
                  <a:cubicBezTo>
                    <a:pt x="0" y="17876"/>
                    <a:pt x="3134" y="20955"/>
                    <a:pt x="6976" y="20873"/>
                  </a:cubicBezTo>
                  <a:cubicBezTo>
                    <a:pt x="10818" y="20791"/>
                    <a:pt x="13897" y="17658"/>
                    <a:pt x="13924" y="13816"/>
                  </a:cubicBezTo>
                  <a:cubicBezTo>
                    <a:pt x="13924" y="10709"/>
                    <a:pt x="11826" y="7985"/>
                    <a:pt x="8829" y="7222"/>
                  </a:cubicBezTo>
                  <a:lnTo>
                    <a:pt x="882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5"/>
            <p:cNvSpPr/>
            <p:nvPr/>
          </p:nvSpPr>
          <p:spPr>
            <a:xfrm>
              <a:off x="4836424" y="1605962"/>
              <a:ext cx="233861" cy="59006"/>
            </a:xfrm>
            <a:custGeom>
              <a:avLst/>
              <a:gdLst/>
              <a:ahLst/>
              <a:cxnLst/>
              <a:rect l="l" t="t" r="r" b="b"/>
              <a:pathLst>
                <a:path w="6377" h="1609" fill="none" extrusionOk="0">
                  <a:moveTo>
                    <a:pt x="6377" y="737"/>
                  </a:moveTo>
                  <a:cubicBezTo>
                    <a:pt x="6377" y="1173"/>
                    <a:pt x="6022" y="1500"/>
                    <a:pt x="5614" y="1527"/>
                  </a:cubicBezTo>
                  <a:lnTo>
                    <a:pt x="763" y="1609"/>
                  </a:lnTo>
                  <a:cubicBezTo>
                    <a:pt x="355" y="1609"/>
                    <a:pt x="1" y="1282"/>
                    <a:pt x="1" y="846"/>
                  </a:cubicBezTo>
                  <a:lnTo>
                    <a:pt x="1" y="846"/>
                  </a:lnTo>
                  <a:cubicBezTo>
                    <a:pt x="1" y="437"/>
                    <a:pt x="355" y="83"/>
                    <a:pt x="763" y="83"/>
                  </a:cubicBezTo>
                  <a:lnTo>
                    <a:pt x="5614" y="1"/>
                  </a:lnTo>
                  <a:cubicBezTo>
                    <a:pt x="6022" y="1"/>
                    <a:pt x="6377" y="328"/>
                    <a:pt x="6377" y="7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5"/>
            <p:cNvSpPr/>
            <p:nvPr/>
          </p:nvSpPr>
          <p:spPr>
            <a:xfrm>
              <a:off x="4710524" y="2099624"/>
              <a:ext cx="485654" cy="9021"/>
            </a:xfrm>
            <a:custGeom>
              <a:avLst/>
              <a:gdLst/>
              <a:ahLst/>
              <a:cxnLst/>
              <a:rect l="l" t="t" r="r" b="b"/>
              <a:pathLst>
                <a:path w="13243" h="246" fill="none" extrusionOk="0">
                  <a:moveTo>
                    <a:pt x="0" y="246"/>
                  </a:moveTo>
                  <a:lnTo>
                    <a:pt x="1324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35"/>
          <p:cNvSpPr/>
          <p:nvPr/>
        </p:nvSpPr>
        <p:spPr>
          <a:xfrm>
            <a:off x="1395113" y="246669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35"/>
          <p:cNvGrpSpPr/>
          <p:nvPr/>
        </p:nvGrpSpPr>
        <p:grpSpPr>
          <a:xfrm rot="10800000">
            <a:off x="299267" y="1252990"/>
            <a:ext cx="705506" cy="717497"/>
            <a:chOff x="3027518" y="-1395725"/>
            <a:chExt cx="705506" cy="717497"/>
          </a:xfrm>
        </p:grpSpPr>
        <p:sp>
          <p:nvSpPr>
            <p:cNvPr id="151" name="Google Shape;151;p35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5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5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5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5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5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5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5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5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35"/>
          <p:cNvGrpSpPr/>
          <p:nvPr/>
        </p:nvGrpSpPr>
        <p:grpSpPr>
          <a:xfrm>
            <a:off x="2548620" y="246681"/>
            <a:ext cx="184903" cy="235878"/>
            <a:chOff x="2947570" y="-1075969"/>
            <a:chExt cx="184903" cy="235878"/>
          </a:xfrm>
        </p:grpSpPr>
        <p:sp>
          <p:nvSpPr>
            <p:cNvPr id="161" name="Google Shape;161;p35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5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5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35"/>
          <p:cNvGrpSpPr/>
          <p:nvPr/>
        </p:nvGrpSpPr>
        <p:grpSpPr>
          <a:xfrm>
            <a:off x="1172445" y="973506"/>
            <a:ext cx="184903" cy="235878"/>
            <a:chOff x="2947570" y="-1075969"/>
            <a:chExt cx="184903" cy="235878"/>
          </a:xfrm>
        </p:grpSpPr>
        <p:sp>
          <p:nvSpPr>
            <p:cNvPr id="165" name="Google Shape;165;p35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5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5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35"/>
          <p:cNvGrpSpPr/>
          <p:nvPr/>
        </p:nvGrpSpPr>
        <p:grpSpPr>
          <a:xfrm>
            <a:off x="1600921" y="392672"/>
            <a:ext cx="847391" cy="850399"/>
            <a:chOff x="4492684" y="662647"/>
            <a:chExt cx="847391" cy="850399"/>
          </a:xfrm>
        </p:grpSpPr>
        <p:sp>
          <p:nvSpPr>
            <p:cNvPr id="169" name="Google Shape;169;p35"/>
            <p:cNvSpPr/>
            <p:nvPr/>
          </p:nvSpPr>
          <p:spPr>
            <a:xfrm>
              <a:off x="4492684" y="662647"/>
              <a:ext cx="847391" cy="850399"/>
            </a:xfrm>
            <a:custGeom>
              <a:avLst/>
              <a:gdLst/>
              <a:ahLst/>
              <a:cxnLst/>
              <a:rect l="l" t="t" r="r" b="b"/>
              <a:pathLst>
                <a:path w="23107" h="23189" fill="none" extrusionOk="0">
                  <a:moveTo>
                    <a:pt x="19019" y="4061"/>
                  </a:moveTo>
                  <a:cubicBezTo>
                    <a:pt x="23107" y="8093"/>
                    <a:pt x="23079" y="14769"/>
                    <a:pt x="18965" y="18938"/>
                  </a:cubicBezTo>
                  <a:cubicBezTo>
                    <a:pt x="14823" y="23080"/>
                    <a:pt x="8175" y="23189"/>
                    <a:pt x="4087" y="19129"/>
                  </a:cubicBezTo>
                  <a:cubicBezTo>
                    <a:pt x="0" y="15069"/>
                    <a:pt x="27" y="8420"/>
                    <a:pt x="4142" y="4252"/>
                  </a:cubicBezTo>
                  <a:cubicBezTo>
                    <a:pt x="8284" y="83"/>
                    <a:pt x="14932" y="1"/>
                    <a:pt x="19019" y="40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5"/>
            <p:cNvSpPr/>
            <p:nvPr/>
          </p:nvSpPr>
          <p:spPr>
            <a:xfrm>
              <a:off x="4858428" y="1029382"/>
              <a:ext cx="115922" cy="115958"/>
            </a:xfrm>
            <a:custGeom>
              <a:avLst/>
              <a:gdLst/>
              <a:ahLst/>
              <a:cxnLst/>
              <a:rect l="l" t="t" r="r" b="b"/>
              <a:pathLst>
                <a:path w="3161" h="3162" fill="none" extrusionOk="0">
                  <a:moveTo>
                    <a:pt x="3161" y="1554"/>
                  </a:moveTo>
                  <a:cubicBezTo>
                    <a:pt x="3134" y="2426"/>
                    <a:pt x="2452" y="3134"/>
                    <a:pt x="1580" y="3162"/>
                  </a:cubicBezTo>
                  <a:cubicBezTo>
                    <a:pt x="708" y="3162"/>
                    <a:pt x="0" y="2480"/>
                    <a:pt x="0" y="1608"/>
                  </a:cubicBezTo>
                  <a:cubicBezTo>
                    <a:pt x="0" y="737"/>
                    <a:pt x="708" y="28"/>
                    <a:pt x="1580" y="1"/>
                  </a:cubicBezTo>
                  <a:cubicBezTo>
                    <a:pt x="2452" y="1"/>
                    <a:pt x="3161" y="682"/>
                    <a:pt x="3161" y="15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5"/>
            <p:cNvSpPr/>
            <p:nvPr/>
          </p:nvSpPr>
          <p:spPr>
            <a:xfrm>
              <a:off x="4770485" y="792581"/>
              <a:ext cx="291803" cy="197885"/>
            </a:xfrm>
            <a:custGeom>
              <a:avLst/>
              <a:gdLst/>
              <a:ahLst/>
              <a:cxnLst/>
              <a:rect l="l" t="t" r="r" b="b"/>
              <a:pathLst>
                <a:path w="7957" h="5396" fill="none" extrusionOk="0">
                  <a:moveTo>
                    <a:pt x="3978" y="4932"/>
                  </a:moveTo>
                  <a:cubicBezTo>
                    <a:pt x="4523" y="4932"/>
                    <a:pt x="5068" y="5068"/>
                    <a:pt x="5532" y="5341"/>
                  </a:cubicBezTo>
                  <a:lnTo>
                    <a:pt x="7957" y="1035"/>
                  </a:lnTo>
                  <a:cubicBezTo>
                    <a:pt x="6730" y="354"/>
                    <a:pt x="5368" y="0"/>
                    <a:pt x="3978" y="55"/>
                  </a:cubicBezTo>
                  <a:cubicBezTo>
                    <a:pt x="2589" y="55"/>
                    <a:pt x="1199" y="436"/>
                    <a:pt x="0" y="1172"/>
                  </a:cubicBezTo>
                  <a:lnTo>
                    <a:pt x="2452" y="5395"/>
                  </a:lnTo>
                  <a:cubicBezTo>
                    <a:pt x="2916" y="5095"/>
                    <a:pt x="3433" y="4959"/>
                    <a:pt x="3978" y="493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5"/>
            <p:cNvSpPr/>
            <p:nvPr/>
          </p:nvSpPr>
          <p:spPr>
            <a:xfrm>
              <a:off x="4623571" y="1091360"/>
              <a:ext cx="235878" cy="250840"/>
            </a:xfrm>
            <a:custGeom>
              <a:avLst/>
              <a:gdLst/>
              <a:ahLst/>
              <a:cxnLst/>
              <a:rect l="l" t="t" r="r" b="b"/>
              <a:pathLst>
                <a:path w="6432" h="6840" fill="none" extrusionOk="0">
                  <a:moveTo>
                    <a:pt x="4878" y="0"/>
                  </a:moveTo>
                  <a:lnTo>
                    <a:pt x="1" y="82"/>
                  </a:lnTo>
                  <a:cubicBezTo>
                    <a:pt x="1" y="2861"/>
                    <a:pt x="1499" y="5450"/>
                    <a:pt x="3924" y="6839"/>
                  </a:cubicBezTo>
                  <a:lnTo>
                    <a:pt x="6431" y="2589"/>
                  </a:lnTo>
                  <a:cubicBezTo>
                    <a:pt x="5478" y="2071"/>
                    <a:pt x="4905" y="1063"/>
                    <a:pt x="487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5"/>
            <p:cNvSpPr/>
            <p:nvPr/>
          </p:nvSpPr>
          <p:spPr>
            <a:xfrm>
              <a:off x="4973326" y="1083365"/>
              <a:ext cx="236868" cy="253847"/>
            </a:xfrm>
            <a:custGeom>
              <a:avLst/>
              <a:gdLst/>
              <a:ahLst/>
              <a:cxnLst/>
              <a:rect l="l" t="t" r="r" b="b"/>
              <a:pathLst>
                <a:path w="6459" h="6922" fill="none" extrusionOk="0">
                  <a:moveTo>
                    <a:pt x="6458" y="0"/>
                  </a:moveTo>
                  <a:lnTo>
                    <a:pt x="1554" y="109"/>
                  </a:lnTo>
                  <a:cubicBezTo>
                    <a:pt x="1526" y="1199"/>
                    <a:pt x="954" y="2207"/>
                    <a:pt x="1" y="2780"/>
                  </a:cubicBezTo>
                  <a:lnTo>
                    <a:pt x="2507" y="6921"/>
                  </a:lnTo>
                  <a:cubicBezTo>
                    <a:pt x="4932" y="5450"/>
                    <a:pt x="6431" y="2834"/>
                    <a:pt x="645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35"/>
          <p:cNvGrpSpPr/>
          <p:nvPr/>
        </p:nvGrpSpPr>
        <p:grpSpPr>
          <a:xfrm>
            <a:off x="299281" y="2848081"/>
            <a:ext cx="457673" cy="400720"/>
            <a:chOff x="299281" y="2848081"/>
            <a:chExt cx="457673" cy="400720"/>
          </a:xfrm>
        </p:grpSpPr>
        <p:sp>
          <p:nvSpPr>
            <p:cNvPr id="175" name="Google Shape;175;p35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5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35"/>
          <p:cNvGrpSpPr/>
          <p:nvPr/>
        </p:nvGrpSpPr>
        <p:grpSpPr>
          <a:xfrm>
            <a:off x="313123" y="2507274"/>
            <a:ext cx="128941" cy="128941"/>
            <a:chOff x="794923" y="2795124"/>
            <a:chExt cx="128941" cy="128941"/>
          </a:xfrm>
        </p:grpSpPr>
        <p:sp>
          <p:nvSpPr>
            <p:cNvPr id="178" name="Google Shape;178;p35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35"/>
          <p:cNvGrpSpPr/>
          <p:nvPr/>
        </p:nvGrpSpPr>
        <p:grpSpPr>
          <a:xfrm>
            <a:off x="770131" y="3987817"/>
            <a:ext cx="750503" cy="917364"/>
            <a:chOff x="794919" y="4014442"/>
            <a:chExt cx="750503" cy="917364"/>
          </a:xfrm>
        </p:grpSpPr>
        <p:sp>
          <p:nvSpPr>
            <p:cNvPr id="181" name="Google Shape;181;p35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35"/>
          <p:cNvGrpSpPr/>
          <p:nvPr/>
        </p:nvGrpSpPr>
        <p:grpSpPr>
          <a:xfrm>
            <a:off x="1447449" y="4268259"/>
            <a:ext cx="217875" cy="217875"/>
            <a:chOff x="1447449" y="4268259"/>
            <a:chExt cx="217875" cy="217875"/>
          </a:xfrm>
        </p:grpSpPr>
        <p:sp>
          <p:nvSpPr>
            <p:cNvPr id="185" name="Google Shape;185;p35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35"/>
          <p:cNvGrpSpPr/>
          <p:nvPr/>
        </p:nvGrpSpPr>
        <p:grpSpPr>
          <a:xfrm>
            <a:off x="753967" y="3418119"/>
            <a:ext cx="210867" cy="780481"/>
            <a:chOff x="2419167" y="1286206"/>
            <a:chExt cx="210867" cy="780481"/>
          </a:xfrm>
        </p:grpSpPr>
        <p:sp>
          <p:nvSpPr>
            <p:cNvPr id="194" name="Google Shape;194;p35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5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5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5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5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5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5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35"/>
          <p:cNvGrpSpPr/>
          <p:nvPr/>
        </p:nvGrpSpPr>
        <p:grpSpPr>
          <a:xfrm rot="3599956">
            <a:off x="7746309" y="3662008"/>
            <a:ext cx="834408" cy="873392"/>
            <a:chOff x="3153626" y="-2653955"/>
            <a:chExt cx="834426" cy="873411"/>
          </a:xfrm>
        </p:grpSpPr>
        <p:sp>
          <p:nvSpPr>
            <p:cNvPr id="210" name="Google Shape;210;p35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5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5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35"/>
          <p:cNvSpPr/>
          <p:nvPr/>
        </p:nvSpPr>
        <p:spPr>
          <a:xfrm>
            <a:off x="7426223" y="43311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35"/>
          <p:cNvGrpSpPr/>
          <p:nvPr/>
        </p:nvGrpSpPr>
        <p:grpSpPr>
          <a:xfrm>
            <a:off x="8607855" y="2722388"/>
            <a:ext cx="193891" cy="194881"/>
            <a:chOff x="3407917" y="-1400250"/>
            <a:chExt cx="193891" cy="194881"/>
          </a:xfrm>
        </p:grpSpPr>
        <p:sp>
          <p:nvSpPr>
            <p:cNvPr id="219" name="Google Shape;219;p35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5"/>
          <p:cNvGrpSpPr/>
          <p:nvPr/>
        </p:nvGrpSpPr>
        <p:grpSpPr>
          <a:xfrm>
            <a:off x="8197879" y="4195601"/>
            <a:ext cx="670520" cy="673527"/>
            <a:chOff x="1889565" y="-3382437"/>
            <a:chExt cx="670520" cy="673527"/>
          </a:xfrm>
        </p:grpSpPr>
        <p:sp>
          <p:nvSpPr>
            <p:cNvPr id="228" name="Google Shape;228;p35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5"/>
          <p:cNvGrpSpPr/>
          <p:nvPr/>
        </p:nvGrpSpPr>
        <p:grpSpPr>
          <a:xfrm>
            <a:off x="8586876" y="3519044"/>
            <a:ext cx="235841" cy="578619"/>
            <a:chOff x="6219428" y="3871144"/>
            <a:chExt cx="235841" cy="578619"/>
          </a:xfrm>
        </p:grpSpPr>
        <p:sp>
          <p:nvSpPr>
            <p:cNvPr id="234" name="Google Shape;234;p35"/>
            <p:cNvSpPr/>
            <p:nvPr/>
          </p:nvSpPr>
          <p:spPr>
            <a:xfrm>
              <a:off x="6219428" y="3871144"/>
              <a:ext cx="235841" cy="578619"/>
            </a:xfrm>
            <a:custGeom>
              <a:avLst/>
              <a:gdLst/>
              <a:ahLst/>
              <a:cxnLst/>
              <a:rect l="l" t="t" r="r" b="b"/>
              <a:pathLst>
                <a:path w="6431" h="15778" fill="none" extrusionOk="0">
                  <a:moveTo>
                    <a:pt x="6403" y="12480"/>
                  </a:moveTo>
                  <a:cubicBezTo>
                    <a:pt x="6403" y="14251"/>
                    <a:pt x="4987" y="15696"/>
                    <a:pt x="3215" y="15750"/>
                  </a:cubicBezTo>
                  <a:lnTo>
                    <a:pt x="3215" y="15750"/>
                  </a:lnTo>
                  <a:cubicBezTo>
                    <a:pt x="1444" y="15777"/>
                    <a:pt x="0" y="14333"/>
                    <a:pt x="27" y="12589"/>
                  </a:cubicBezTo>
                  <a:lnTo>
                    <a:pt x="27" y="3298"/>
                  </a:lnTo>
                  <a:cubicBezTo>
                    <a:pt x="27" y="1499"/>
                    <a:pt x="1444" y="55"/>
                    <a:pt x="3215" y="28"/>
                  </a:cubicBezTo>
                  <a:lnTo>
                    <a:pt x="3215" y="28"/>
                  </a:lnTo>
                  <a:cubicBezTo>
                    <a:pt x="4987" y="1"/>
                    <a:pt x="6431" y="1418"/>
                    <a:pt x="6431" y="31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6223426" y="4138971"/>
              <a:ext cx="226856" cy="3007"/>
            </a:xfrm>
            <a:custGeom>
              <a:avLst/>
              <a:gdLst/>
              <a:ahLst/>
              <a:cxnLst/>
              <a:rect l="l" t="t" r="r" b="b"/>
              <a:pathLst>
                <a:path w="6186" h="82" fill="none" extrusionOk="0">
                  <a:moveTo>
                    <a:pt x="0" y="82"/>
                  </a:moveTo>
                  <a:lnTo>
                    <a:pt x="618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6266370" y="4334807"/>
              <a:ext cx="70998" cy="70008"/>
            </a:xfrm>
            <a:custGeom>
              <a:avLst/>
              <a:gdLst/>
              <a:ahLst/>
              <a:cxnLst/>
              <a:rect l="l" t="t" r="r" b="b"/>
              <a:pathLst>
                <a:path w="1936" h="1909" fill="none" extrusionOk="0">
                  <a:moveTo>
                    <a:pt x="1935" y="1881"/>
                  </a:moveTo>
                  <a:cubicBezTo>
                    <a:pt x="873" y="1908"/>
                    <a:pt x="1" y="1063"/>
                    <a:pt x="28" y="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35"/>
          <p:cNvGrpSpPr/>
          <p:nvPr/>
        </p:nvGrpSpPr>
        <p:grpSpPr>
          <a:xfrm>
            <a:off x="8316336" y="3248810"/>
            <a:ext cx="228873" cy="290850"/>
            <a:chOff x="2079424" y="521748"/>
            <a:chExt cx="228873" cy="290850"/>
          </a:xfrm>
        </p:grpSpPr>
        <p:sp>
          <p:nvSpPr>
            <p:cNvPr id="238" name="Google Shape;238;p35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35"/>
          <p:cNvGrpSpPr/>
          <p:nvPr/>
        </p:nvGrpSpPr>
        <p:grpSpPr>
          <a:xfrm>
            <a:off x="273284" y="4166690"/>
            <a:ext cx="509674" cy="559624"/>
            <a:chOff x="1693693" y="-2602979"/>
            <a:chExt cx="509674" cy="559624"/>
          </a:xfrm>
        </p:grpSpPr>
        <p:sp>
          <p:nvSpPr>
            <p:cNvPr id="242" name="Google Shape;242;p35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35"/>
          <p:cNvGrpSpPr/>
          <p:nvPr/>
        </p:nvGrpSpPr>
        <p:grpSpPr>
          <a:xfrm>
            <a:off x="1644605" y="3450392"/>
            <a:ext cx="358773" cy="357783"/>
            <a:chOff x="2601030" y="2721166"/>
            <a:chExt cx="358773" cy="357783"/>
          </a:xfrm>
        </p:grpSpPr>
        <p:sp>
          <p:nvSpPr>
            <p:cNvPr id="252" name="Google Shape;252;p35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35"/>
          <p:cNvGrpSpPr/>
          <p:nvPr/>
        </p:nvGrpSpPr>
        <p:grpSpPr>
          <a:xfrm>
            <a:off x="6276280" y="3956242"/>
            <a:ext cx="358773" cy="357783"/>
            <a:chOff x="2601030" y="2721166"/>
            <a:chExt cx="358773" cy="357783"/>
          </a:xfrm>
        </p:grpSpPr>
        <p:sp>
          <p:nvSpPr>
            <p:cNvPr id="261" name="Google Shape;261;p35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5"/>
          <p:cNvGrpSpPr/>
          <p:nvPr/>
        </p:nvGrpSpPr>
        <p:grpSpPr>
          <a:xfrm rot="-5400000">
            <a:off x="7295535" y="4347540"/>
            <a:ext cx="557642" cy="557642"/>
            <a:chOff x="3560335" y="-646412"/>
            <a:chExt cx="557642" cy="557642"/>
          </a:xfrm>
        </p:grpSpPr>
        <p:sp>
          <p:nvSpPr>
            <p:cNvPr id="270" name="Google Shape;270;p35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35"/>
          <p:cNvSpPr/>
          <p:nvPr/>
        </p:nvSpPr>
        <p:spPr>
          <a:xfrm>
            <a:off x="6859873" y="4765322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482635" y="35832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35"/>
          <p:cNvGrpSpPr/>
          <p:nvPr/>
        </p:nvGrpSpPr>
        <p:grpSpPr>
          <a:xfrm>
            <a:off x="1665323" y="4746837"/>
            <a:ext cx="128941" cy="128941"/>
            <a:chOff x="794923" y="2795124"/>
            <a:chExt cx="128941" cy="128941"/>
          </a:xfrm>
        </p:grpSpPr>
        <p:sp>
          <p:nvSpPr>
            <p:cNvPr id="282" name="Google Shape;282;p35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35"/>
          <p:cNvGrpSpPr/>
          <p:nvPr/>
        </p:nvGrpSpPr>
        <p:grpSpPr>
          <a:xfrm>
            <a:off x="8683660" y="2030862"/>
            <a:ext cx="128941" cy="128941"/>
            <a:chOff x="794923" y="2795124"/>
            <a:chExt cx="128941" cy="128941"/>
          </a:xfrm>
        </p:grpSpPr>
        <p:sp>
          <p:nvSpPr>
            <p:cNvPr id="285" name="Google Shape;285;p35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35"/>
          <p:cNvGrpSpPr/>
          <p:nvPr/>
        </p:nvGrpSpPr>
        <p:grpSpPr>
          <a:xfrm>
            <a:off x="8023185" y="3618712"/>
            <a:ext cx="128941" cy="128941"/>
            <a:chOff x="794923" y="2795124"/>
            <a:chExt cx="128941" cy="128941"/>
          </a:xfrm>
        </p:grpSpPr>
        <p:sp>
          <p:nvSpPr>
            <p:cNvPr id="288" name="Google Shape;288;p35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5"/>
          <p:cNvGrpSpPr/>
          <p:nvPr/>
        </p:nvGrpSpPr>
        <p:grpSpPr>
          <a:xfrm>
            <a:off x="273285" y="555287"/>
            <a:ext cx="128941" cy="128941"/>
            <a:chOff x="794923" y="2795124"/>
            <a:chExt cx="128941" cy="128941"/>
          </a:xfrm>
        </p:grpSpPr>
        <p:sp>
          <p:nvSpPr>
            <p:cNvPr id="291" name="Google Shape;291;p35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- 2">
  <p:cSld name="CUSTOM_13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3147750" y="539500"/>
            <a:ext cx="28485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subTitle" idx="1"/>
          </p:nvPr>
        </p:nvSpPr>
        <p:spPr>
          <a:xfrm>
            <a:off x="664768" y="2833800"/>
            <a:ext cx="14937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subTitle" idx="2"/>
          </p:nvPr>
        </p:nvSpPr>
        <p:spPr>
          <a:xfrm>
            <a:off x="2771701" y="2833800"/>
            <a:ext cx="14937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subTitle" idx="3"/>
          </p:nvPr>
        </p:nvSpPr>
        <p:spPr>
          <a:xfrm>
            <a:off x="4878635" y="2833800"/>
            <a:ext cx="14937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subTitle" idx="4"/>
          </p:nvPr>
        </p:nvSpPr>
        <p:spPr>
          <a:xfrm>
            <a:off x="6985568" y="2833800"/>
            <a:ext cx="14937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300" name="Google Shape;300;p36"/>
          <p:cNvGrpSpPr/>
          <p:nvPr/>
        </p:nvGrpSpPr>
        <p:grpSpPr>
          <a:xfrm rot="7200071" flipH="1">
            <a:off x="7926703" y="548752"/>
            <a:ext cx="717247" cy="750757"/>
            <a:chOff x="3153626" y="-2653955"/>
            <a:chExt cx="834426" cy="873411"/>
          </a:xfrm>
        </p:grpSpPr>
        <p:sp>
          <p:nvSpPr>
            <p:cNvPr id="301" name="Google Shape;301;p36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36"/>
          <p:cNvGrpSpPr/>
          <p:nvPr/>
        </p:nvGrpSpPr>
        <p:grpSpPr>
          <a:xfrm rot="10800000" flipH="1">
            <a:off x="8666952" y="1710984"/>
            <a:ext cx="166649" cy="167500"/>
            <a:chOff x="3407917" y="-1400250"/>
            <a:chExt cx="193891" cy="194881"/>
          </a:xfrm>
        </p:grpSpPr>
        <p:sp>
          <p:nvSpPr>
            <p:cNvPr id="309" name="Google Shape;309;p36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36"/>
          <p:cNvGrpSpPr/>
          <p:nvPr/>
        </p:nvGrpSpPr>
        <p:grpSpPr>
          <a:xfrm rot="10800000" flipH="1">
            <a:off x="8648712" y="925348"/>
            <a:ext cx="202705" cy="497323"/>
            <a:chOff x="6219428" y="3871144"/>
            <a:chExt cx="235841" cy="578619"/>
          </a:xfrm>
        </p:grpSpPr>
        <p:sp>
          <p:nvSpPr>
            <p:cNvPr id="318" name="Google Shape;318;p36"/>
            <p:cNvSpPr/>
            <p:nvPr/>
          </p:nvSpPr>
          <p:spPr>
            <a:xfrm>
              <a:off x="6219428" y="3871144"/>
              <a:ext cx="235841" cy="578619"/>
            </a:xfrm>
            <a:custGeom>
              <a:avLst/>
              <a:gdLst/>
              <a:ahLst/>
              <a:cxnLst/>
              <a:rect l="l" t="t" r="r" b="b"/>
              <a:pathLst>
                <a:path w="6431" h="15778" fill="none" extrusionOk="0">
                  <a:moveTo>
                    <a:pt x="6403" y="12480"/>
                  </a:moveTo>
                  <a:cubicBezTo>
                    <a:pt x="6403" y="14251"/>
                    <a:pt x="4987" y="15696"/>
                    <a:pt x="3215" y="15750"/>
                  </a:cubicBezTo>
                  <a:lnTo>
                    <a:pt x="3215" y="15750"/>
                  </a:lnTo>
                  <a:cubicBezTo>
                    <a:pt x="1444" y="15777"/>
                    <a:pt x="0" y="14333"/>
                    <a:pt x="27" y="12589"/>
                  </a:cubicBezTo>
                  <a:lnTo>
                    <a:pt x="27" y="3298"/>
                  </a:lnTo>
                  <a:cubicBezTo>
                    <a:pt x="27" y="1499"/>
                    <a:pt x="1444" y="55"/>
                    <a:pt x="3215" y="28"/>
                  </a:cubicBezTo>
                  <a:lnTo>
                    <a:pt x="3215" y="28"/>
                  </a:lnTo>
                  <a:cubicBezTo>
                    <a:pt x="4987" y="1"/>
                    <a:pt x="6431" y="1418"/>
                    <a:pt x="6431" y="31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6223426" y="4138971"/>
              <a:ext cx="226856" cy="3007"/>
            </a:xfrm>
            <a:custGeom>
              <a:avLst/>
              <a:gdLst/>
              <a:ahLst/>
              <a:cxnLst/>
              <a:rect l="l" t="t" r="r" b="b"/>
              <a:pathLst>
                <a:path w="6186" h="82" fill="none" extrusionOk="0">
                  <a:moveTo>
                    <a:pt x="0" y="82"/>
                  </a:moveTo>
                  <a:lnTo>
                    <a:pt x="618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6266370" y="4334807"/>
              <a:ext cx="70998" cy="70008"/>
            </a:xfrm>
            <a:custGeom>
              <a:avLst/>
              <a:gdLst/>
              <a:ahLst/>
              <a:cxnLst/>
              <a:rect l="l" t="t" r="r" b="b"/>
              <a:pathLst>
                <a:path w="1936" h="1909" fill="none" extrusionOk="0">
                  <a:moveTo>
                    <a:pt x="1935" y="1881"/>
                  </a:moveTo>
                  <a:cubicBezTo>
                    <a:pt x="873" y="1908"/>
                    <a:pt x="1" y="1063"/>
                    <a:pt x="28" y="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36"/>
          <p:cNvGrpSpPr/>
          <p:nvPr/>
        </p:nvGrpSpPr>
        <p:grpSpPr>
          <a:xfrm rot="10800000" flipH="1">
            <a:off x="8416469" y="1404736"/>
            <a:ext cx="196716" cy="249985"/>
            <a:chOff x="2079424" y="521748"/>
            <a:chExt cx="228873" cy="290850"/>
          </a:xfrm>
        </p:grpSpPr>
        <p:sp>
          <p:nvSpPr>
            <p:cNvPr id="322" name="Google Shape;322;p36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36"/>
          <p:cNvGrpSpPr/>
          <p:nvPr/>
        </p:nvGrpSpPr>
        <p:grpSpPr>
          <a:xfrm rot="-5400000" flipH="1">
            <a:off x="7463015" y="230669"/>
            <a:ext cx="479293" cy="479293"/>
            <a:chOff x="3560335" y="-646412"/>
            <a:chExt cx="557642" cy="557642"/>
          </a:xfrm>
        </p:grpSpPr>
        <p:sp>
          <p:nvSpPr>
            <p:cNvPr id="326" name="Google Shape;326;p36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36"/>
          <p:cNvGrpSpPr/>
          <p:nvPr/>
        </p:nvGrpSpPr>
        <p:grpSpPr>
          <a:xfrm rot="10800000" flipH="1">
            <a:off x="8164578" y="1226099"/>
            <a:ext cx="110824" cy="110824"/>
            <a:chOff x="794923" y="2795124"/>
            <a:chExt cx="128941" cy="128941"/>
          </a:xfrm>
        </p:grpSpPr>
        <p:sp>
          <p:nvSpPr>
            <p:cNvPr id="336" name="Google Shape;336;p36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36"/>
          <p:cNvGrpSpPr/>
          <p:nvPr/>
        </p:nvGrpSpPr>
        <p:grpSpPr>
          <a:xfrm rot="10800000" flipH="1">
            <a:off x="8567802" y="613434"/>
            <a:ext cx="166649" cy="167500"/>
            <a:chOff x="3407917" y="-1400250"/>
            <a:chExt cx="193891" cy="194881"/>
          </a:xfrm>
        </p:grpSpPr>
        <p:sp>
          <p:nvSpPr>
            <p:cNvPr id="339" name="Google Shape;339;p36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36"/>
          <p:cNvSpPr/>
          <p:nvPr/>
        </p:nvSpPr>
        <p:spPr>
          <a:xfrm>
            <a:off x="295608" y="4518527"/>
            <a:ext cx="134641" cy="134662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36"/>
          <p:cNvGrpSpPr/>
          <p:nvPr/>
        </p:nvGrpSpPr>
        <p:grpSpPr>
          <a:xfrm>
            <a:off x="295591" y="3673311"/>
            <a:ext cx="393370" cy="344419"/>
            <a:chOff x="299281" y="2848081"/>
            <a:chExt cx="457673" cy="400720"/>
          </a:xfrm>
        </p:grpSpPr>
        <p:sp>
          <p:nvSpPr>
            <p:cNvPr id="349" name="Google Shape;349;p36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36"/>
          <p:cNvGrpSpPr/>
          <p:nvPr/>
        </p:nvGrpSpPr>
        <p:grpSpPr>
          <a:xfrm>
            <a:off x="307452" y="3380368"/>
            <a:ext cx="110824" cy="110824"/>
            <a:chOff x="794923" y="2795124"/>
            <a:chExt cx="128941" cy="128941"/>
          </a:xfrm>
        </p:grpSpPr>
        <p:sp>
          <p:nvSpPr>
            <p:cNvPr id="352" name="Google Shape;352;p36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36"/>
          <p:cNvGrpSpPr/>
          <p:nvPr/>
        </p:nvGrpSpPr>
        <p:grpSpPr>
          <a:xfrm>
            <a:off x="686271" y="4113832"/>
            <a:ext cx="181240" cy="670824"/>
            <a:chOff x="2419167" y="1286206"/>
            <a:chExt cx="210867" cy="780481"/>
          </a:xfrm>
        </p:grpSpPr>
        <p:sp>
          <p:nvSpPr>
            <p:cNvPr id="355" name="Google Shape;355;p36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36"/>
          <p:cNvGrpSpPr/>
          <p:nvPr/>
        </p:nvGrpSpPr>
        <p:grpSpPr>
          <a:xfrm>
            <a:off x="934154" y="4424292"/>
            <a:ext cx="438065" cy="480997"/>
            <a:chOff x="1693693" y="-2602979"/>
            <a:chExt cx="509674" cy="559624"/>
          </a:xfrm>
        </p:grpSpPr>
        <p:sp>
          <p:nvSpPr>
            <p:cNvPr id="371" name="Google Shape;371;p36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36"/>
          <p:cNvSpPr/>
          <p:nvPr/>
        </p:nvSpPr>
        <p:spPr>
          <a:xfrm>
            <a:off x="453220" y="4305480"/>
            <a:ext cx="78176" cy="79058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36"/>
          <p:cNvGrpSpPr/>
          <p:nvPr/>
        </p:nvGrpSpPr>
        <p:grpSpPr>
          <a:xfrm>
            <a:off x="559039" y="385746"/>
            <a:ext cx="308365" cy="307514"/>
            <a:chOff x="2601030" y="2721166"/>
            <a:chExt cx="358773" cy="357783"/>
          </a:xfrm>
        </p:grpSpPr>
        <p:sp>
          <p:nvSpPr>
            <p:cNvPr id="382" name="Google Shape;382;p36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36"/>
          <p:cNvGrpSpPr/>
          <p:nvPr/>
        </p:nvGrpSpPr>
        <p:grpSpPr>
          <a:xfrm>
            <a:off x="8276594" y="4454822"/>
            <a:ext cx="308365" cy="307514"/>
            <a:chOff x="2601030" y="2721166"/>
            <a:chExt cx="358773" cy="357783"/>
          </a:xfrm>
        </p:grpSpPr>
        <p:sp>
          <p:nvSpPr>
            <p:cNvPr id="391" name="Google Shape;391;p36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7"/>
          <p:cNvSpPr txBox="1">
            <a:spLocks noGrp="1"/>
          </p:cNvSpPr>
          <p:nvPr>
            <p:ph type="title"/>
          </p:nvPr>
        </p:nvSpPr>
        <p:spPr>
          <a:xfrm>
            <a:off x="1883250" y="539500"/>
            <a:ext cx="53775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grpSp>
        <p:nvGrpSpPr>
          <p:cNvPr id="402" name="Google Shape;402;p37"/>
          <p:cNvGrpSpPr/>
          <p:nvPr/>
        </p:nvGrpSpPr>
        <p:grpSpPr>
          <a:xfrm>
            <a:off x="1043280" y="250052"/>
            <a:ext cx="166649" cy="167500"/>
            <a:chOff x="3407917" y="-1400250"/>
            <a:chExt cx="193891" cy="194881"/>
          </a:xfrm>
        </p:grpSpPr>
        <p:sp>
          <p:nvSpPr>
            <p:cNvPr id="403" name="Google Shape;403;p37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37"/>
          <p:cNvGrpSpPr/>
          <p:nvPr/>
        </p:nvGrpSpPr>
        <p:grpSpPr>
          <a:xfrm>
            <a:off x="462246" y="274832"/>
            <a:ext cx="576312" cy="578897"/>
            <a:chOff x="1889565" y="-3382437"/>
            <a:chExt cx="670520" cy="673527"/>
          </a:xfrm>
        </p:grpSpPr>
        <p:sp>
          <p:nvSpPr>
            <p:cNvPr id="412" name="Google Shape;412;p37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37"/>
          <p:cNvGrpSpPr/>
          <p:nvPr/>
        </p:nvGrpSpPr>
        <p:grpSpPr>
          <a:xfrm>
            <a:off x="332855" y="892720"/>
            <a:ext cx="196716" cy="249985"/>
            <a:chOff x="2079424" y="521748"/>
            <a:chExt cx="228873" cy="290850"/>
          </a:xfrm>
        </p:grpSpPr>
        <p:sp>
          <p:nvSpPr>
            <p:cNvPr id="418" name="Google Shape;418;p37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7"/>
          <p:cNvGrpSpPr/>
          <p:nvPr/>
        </p:nvGrpSpPr>
        <p:grpSpPr>
          <a:xfrm>
            <a:off x="273209" y="511759"/>
            <a:ext cx="110824" cy="110824"/>
            <a:chOff x="794923" y="2795124"/>
            <a:chExt cx="128941" cy="128941"/>
          </a:xfrm>
        </p:grpSpPr>
        <p:sp>
          <p:nvSpPr>
            <p:cNvPr id="422" name="Google Shape;422;p37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37"/>
          <p:cNvGrpSpPr/>
          <p:nvPr/>
        </p:nvGrpSpPr>
        <p:grpSpPr>
          <a:xfrm>
            <a:off x="506048" y="4508238"/>
            <a:ext cx="200705" cy="200675"/>
            <a:chOff x="6886110" y="773687"/>
            <a:chExt cx="249075" cy="249038"/>
          </a:xfrm>
        </p:grpSpPr>
        <p:sp>
          <p:nvSpPr>
            <p:cNvPr id="425" name="Google Shape;425;p37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37"/>
          <p:cNvGrpSpPr/>
          <p:nvPr/>
        </p:nvGrpSpPr>
        <p:grpSpPr>
          <a:xfrm>
            <a:off x="8276589" y="385746"/>
            <a:ext cx="308365" cy="307514"/>
            <a:chOff x="2601030" y="2721166"/>
            <a:chExt cx="358773" cy="357783"/>
          </a:xfrm>
        </p:grpSpPr>
        <p:sp>
          <p:nvSpPr>
            <p:cNvPr id="434" name="Google Shape;434;p37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ive resources">
  <p:cSld name="CUSTOM_14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1361400" y="539500"/>
            <a:ext cx="6421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grpSp>
        <p:nvGrpSpPr>
          <p:cNvPr id="445" name="Google Shape;445;p38"/>
          <p:cNvGrpSpPr/>
          <p:nvPr/>
        </p:nvGrpSpPr>
        <p:grpSpPr>
          <a:xfrm>
            <a:off x="8330431" y="4508246"/>
            <a:ext cx="200705" cy="200675"/>
            <a:chOff x="6886110" y="773687"/>
            <a:chExt cx="249075" cy="249038"/>
          </a:xfrm>
        </p:grpSpPr>
        <p:sp>
          <p:nvSpPr>
            <p:cNvPr id="446" name="Google Shape;446;p38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559039" y="385746"/>
            <a:ext cx="308365" cy="307514"/>
            <a:chOff x="2601030" y="2721166"/>
            <a:chExt cx="358773" cy="357783"/>
          </a:xfrm>
        </p:grpSpPr>
        <p:sp>
          <p:nvSpPr>
            <p:cNvPr id="455" name="Google Shape;455;p38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38"/>
          <p:cNvGrpSpPr/>
          <p:nvPr/>
        </p:nvGrpSpPr>
        <p:grpSpPr>
          <a:xfrm>
            <a:off x="559044" y="4454822"/>
            <a:ext cx="308365" cy="307514"/>
            <a:chOff x="2601030" y="2721166"/>
            <a:chExt cx="358773" cy="357783"/>
          </a:xfrm>
        </p:grpSpPr>
        <p:sp>
          <p:nvSpPr>
            <p:cNvPr id="464" name="Google Shape;464;p38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38"/>
          <p:cNvGrpSpPr/>
          <p:nvPr/>
        </p:nvGrpSpPr>
        <p:grpSpPr>
          <a:xfrm flipH="1">
            <a:off x="7944621" y="262446"/>
            <a:ext cx="166649" cy="167500"/>
            <a:chOff x="3407917" y="-1400250"/>
            <a:chExt cx="193891" cy="194881"/>
          </a:xfrm>
        </p:grpSpPr>
        <p:sp>
          <p:nvSpPr>
            <p:cNvPr id="473" name="Google Shape;473;p38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38"/>
          <p:cNvGrpSpPr/>
          <p:nvPr/>
        </p:nvGrpSpPr>
        <p:grpSpPr>
          <a:xfrm flipH="1">
            <a:off x="8115993" y="287226"/>
            <a:ext cx="576312" cy="578897"/>
            <a:chOff x="1889565" y="-3382437"/>
            <a:chExt cx="670520" cy="673527"/>
          </a:xfrm>
        </p:grpSpPr>
        <p:sp>
          <p:nvSpPr>
            <p:cNvPr id="482" name="Google Shape;482;p38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38"/>
          <p:cNvGrpSpPr/>
          <p:nvPr/>
        </p:nvGrpSpPr>
        <p:grpSpPr>
          <a:xfrm flipH="1">
            <a:off x="8624979" y="890883"/>
            <a:ext cx="196716" cy="249985"/>
            <a:chOff x="2079424" y="521748"/>
            <a:chExt cx="228873" cy="290850"/>
          </a:xfrm>
        </p:grpSpPr>
        <p:sp>
          <p:nvSpPr>
            <p:cNvPr id="488" name="Google Shape;488;p38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38"/>
          <p:cNvGrpSpPr/>
          <p:nvPr/>
        </p:nvGrpSpPr>
        <p:grpSpPr>
          <a:xfrm flipH="1">
            <a:off x="8770517" y="524153"/>
            <a:ext cx="110824" cy="110824"/>
            <a:chOff x="794923" y="2795124"/>
            <a:chExt cx="128941" cy="128941"/>
          </a:xfrm>
        </p:grpSpPr>
        <p:sp>
          <p:nvSpPr>
            <p:cNvPr id="492" name="Google Shape;492;p38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9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9"/>
          <p:cNvSpPr txBox="1">
            <a:spLocks noGrp="1"/>
          </p:cNvSpPr>
          <p:nvPr>
            <p:ph type="subTitle" idx="1"/>
          </p:nvPr>
        </p:nvSpPr>
        <p:spPr>
          <a:xfrm>
            <a:off x="2857500" y="1688238"/>
            <a:ext cx="34290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7" name="Google Shape;497;p39"/>
          <p:cNvSpPr txBox="1">
            <a:spLocks noGrp="1"/>
          </p:cNvSpPr>
          <p:nvPr>
            <p:ph type="ctrTitle"/>
          </p:nvPr>
        </p:nvSpPr>
        <p:spPr>
          <a:xfrm>
            <a:off x="2413050" y="539499"/>
            <a:ext cx="43179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7200">
                <a:solidFill>
                  <a:schemeClr val="accent3"/>
                </a:solidFill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p39"/>
          <p:cNvSpPr txBox="1"/>
          <p:nvPr/>
        </p:nvSpPr>
        <p:spPr>
          <a:xfrm>
            <a:off x="2875650" y="3751013"/>
            <a:ext cx="33927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2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200" b="1" i="0" u="none" strike="noStrike" cap="none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 i="0" u="none" strike="noStrike" cap="none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200" b="1" i="0" u="none" strike="noStrike" cap="none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99" name="Google Shape;499;p39"/>
          <p:cNvGrpSpPr/>
          <p:nvPr/>
        </p:nvGrpSpPr>
        <p:grpSpPr>
          <a:xfrm>
            <a:off x="771271" y="3950636"/>
            <a:ext cx="750503" cy="917364"/>
            <a:chOff x="794919" y="4014442"/>
            <a:chExt cx="750503" cy="917364"/>
          </a:xfrm>
        </p:grpSpPr>
        <p:sp>
          <p:nvSpPr>
            <p:cNvPr id="500" name="Google Shape;500;p39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39"/>
          <p:cNvGrpSpPr/>
          <p:nvPr/>
        </p:nvGrpSpPr>
        <p:grpSpPr>
          <a:xfrm>
            <a:off x="755107" y="3481874"/>
            <a:ext cx="210867" cy="780481"/>
            <a:chOff x="2419167" y="1286206"/>
            <a:chExt cx="210867" cy="780481"/>
          </a:xfrm>
        </p:grpSpPr>
        <p:sp>
          <p:nvSpPr>
            <p:cNvPr id="504" name="Google Shape;504;p39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p39"/>
          <p:cNvGrpSpPr/>
          <p:nvPr/>
        </p:nvGrpSpPr>
        <p:grpSpPr>
          <a:xfrm>
            <a:off x="295424" y="4168520"/>
            <a:ext cx="509674" cy="559624"/>
            <a:chOff x="1693693" y="-2602979"/>
            <a:chExt cx="509674" cy="559624"/>
          </a:xfrm>
        </p:grpSpPr>
        <p:sp>
          <p:nvSpPr>
            <p:cNvPr id="520" name="Google Shape;520;p39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39"/>
          <p:cNvGrpSpPr/>
          <p:nvPr/>
        </p:nvGrpSpPr>
        <p:grpSpPr>
          <a:xfrm flipH="1">
            <a:off x="1030668" y="315013"/>
            <a:ext cx="606514" cy="741055"/>
            <a:chOff x="6180225" y="405175"/>
            <a:chExt cx="606514" cy="741055"/>
          </a:xfrm>
        </p:grpSpPr>
        <p:sp>
          <p:nvSpPr>
            <p:cNvPr id="530" name="Google Shape;530;p39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39"/>
          <p:cNvGrpSpPr/>
          <p:nvPr/>
        </p:nvGrpSpPr>
        <p:grpSpPr>
          <a:xfrm>
            <a:off x="300421" y="2848081"/>
            <a:ext cx="457673" cy="400720"/>
            <a:chOff x="299281" y="2848081"/>
            <a:chExt cx="457673" cy="400720"/>
          </a:xfrm>
        </p:grpSpPr>
        <p:sp>
          <p:nvSpPr>
            <p:cNvPr id="534" name="Google Shape;534;p39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39"/>
          <p:cNvGrpSpPr/>
          <p:nvPr/>
        </p:nvGrpSpPr>
        <p:grpSpPr>
          <a:xfrm>
            <a:off x="796063" y="2795124"/>
            <a:ext cx="128941" cy="128941"/>
            <a:chOff x="794923" y="2795124"/>
            <a:chExt cx="128941" cy="128941"/>
          </a:xfrm>
        </p:grpSpPr>
        <p:sp>
          <p:nvSpPr>
            <p:cNvPr id="537" name="Google Shape;537;p39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39"/>
          <p:cNvGrpSpPr/>
          <p:nvPr/>
        </p:nvGrpSpPr>
        <p:grpSpPr>
          <a:xfrm>
            <a:off x="1905060" y="388587"/>
            <a:ext cx="302661" cy="301826"/>
            <a:chOff x="2601030" y="2721166"/>
            <a:chExt cx="358773" cy="357783"/>
          </a:xfrm>
        </p:grpSpPr>
        <p:sp>
          <p:nvSpPr>
            <p:cNvPr id="540" name="Google Shape;540;p39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39"/>
          <p:cNvGrpSpPr/>
          <p:nvPr/>
        </p:nvGrpSpPr>
        <p:grpSpPr>
          <a:xfrm flipH="1">
            <a:off x="263381" y="244061"/>
            <a:ext cx="798796" cy="813307"/>
            <a:chOff x="3411440" y="2423377"/>
            <a:chExt cx="991309" cy="1009316"/>
          </a:xfrm>
        </p:grpSpPr>
        <p:sp>
          <p:nvSpPr>
            <p:cNvPr id="549" name="Google Shape;549;p39"/>
            <p:cNvSpPr/>
            <p:nvPr/>
          </p:nvSpPr>
          <p:spPr>
            <a:xfrm>
              <a:off x="3411440" y="2423377"/>
              <a:ext cx="585623" cy="591601"/>
            </a:xfrm>
            <a:custGeom>
              <a:avLst/>
              <a:gdLst/>
              <a:ahLst/>
              <a:cxnLst/>
              <a:rect l="l" t="t" r="r" b="b"/>
              <a:pathLst>
                <a:path w="15969" h="16132" fill="none" extrusionOk="0">
                  <a:moveTo>
                    <a:pt x="15941" y="7930"/>
                  </a:moveTo>
                  <a:cubicBezTo>
                    <a:pt x="15941" y="12344"/>
                    <a:pt x="12399" y="15941"/>
                    <a:pt x="7985" y="16023"/>
                  </a:cubicBezTo>
                  <a:cubicBezTo>
                    <a:pt x="3598" y="16132"/>
                    <a:pt x="1" y="12589"/>
                    <a:pt x="1" y="8202"/>
                  </a:cubicBezTo>
                  <a:cubicBezTo>
                    <a:pt x="28" y="3788"/>
                    <a:pt x="3570" y="192"/>
                    <a:pt x="7985" y="110"/>
                  </a:cubicBezTo>
                  <a:cubicBezTo>
                    <a:pt x="12371" y="1"/>
                    <a:pt x="15968" y="3543"/>
                    <a:pt x="15941" y="793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704241" y="2524303"/>
              <a:ext cx="192897" cy="191907"/>
            </a:xfrm>
            <a:custGeom>
              <a:avLst/>
              <a:gdLst/>
              <a:ahLst/>
              <a:cxnLst/>
              <a:rect l="l" t="t" r="r" b="b"/>
              <a:pathLst>
                <a:path w="5260" h="5233" fill="none" extrusionOk="0">
                  <a:moveTo>
                    <a:pt x="1" y="55"/>
                  </a:moveTo>
                  <a:cubicBezTo>
                    <a:pt x="2889" y="1"/>
                    <a:pt x="5259" y="2317"/>
                    <a:pt x="5259" y="5232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959048" y="2992990"/>
              <a:ext cx="443701" cy="439703"/>
            </a:xfrm>
            <a:custGeom>
              <a:avLst/>
              <a:gdLst/>
              <a:ahLst/>
              <a:cxnLst/>
              <a:rect l="l" t="t" r="r" b="b"/>
              <a:pathLst>
                <a:path w="12099" h="11990" fill="none" extrusionOk="0">
                  <a:moveTo>
                    <a:pt x="11881" y="9428"/>
                  </a:moveTo>
                  <a:cubicBezTo>
                    <a:pt x="12099" y="9619"/>
                    <a:pt x="12099" y="9973"/>
                    <a:pt x="11881" y="10191"/>
                  </a:cubicBezTo>
                  <a:lnTo>
                    <a:pt x="10328" y="11771"/>
                  </a:lnTo>
                  <a:cubicBezTo>
                    <a:pt x="10137" y="11989"/>
                    <a:pt x="9783" y="11989"/>
                    <a:pt x="9565" y="11771"/>
                  </a:cubicBezTo>
                  <a:lnTo>
                    <a:pt x="219" y="2562"/>
                  </a:lnTo>
                  <a:cubicBezTo>
                    <a:pt x="1" y="2371"/>
                    <a:pt x="1" y="2017"/>
                    <a:pt x="219" y="1799"/>
                  </a:cubicBezTo>
                  <a:lnTo>
                    <a:pt x="1772" y="218"/>
                  </a:lnTo>
                  <a:cubicBezTo>
                    <a:pt x="1963" y="0"/>
                    <a:pt x="2317" y="0"/>
                    <a:pt x="2535" y="2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3897107" y="2935009"/>
              <a:ext cx="93955" cy="91975"/>
            </a:xfrm>
            <a:custGeom>
              <a:avLst/>
              <a:gdLst/>
              <a:ahLst/>
              <a:cxnLst/>
              <a:rect l="l" t="t" r="r" b="b"/>
              <a:pathLst>
                <a:path w="2562" h="2508" fill="none" extrusionOk="0">
                  <a:moveTo>
                    <a:pt x="2562" y="250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9"/>
          <p:cNvGrpSpPr/>
          <p:nvPr/>
        </p:nvGrpSpPr>
        <p:grpSpPr>
          <a:xfrm flipH="1">
            <a:off x="287634" y="1726737"/>
            <a:ext cx="184903" cy="235878"/>
            <a:chOff x="2947570" y="-1075969"/>
            <a:chExt cx="184903" cy="235878"/>
          </a:xfrm>
        </p:grpSpPr>
        <p:sp>
          <p:nvSpPr>
            <p:cNvPr id="554" name="Google Shape;554;p39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1130042" y="1264814"/>
            <a:ext cx="187263" cy="187264"/>
            <a:chOff x="1447449" y="4268259"/>
            <a:chExt cx="217875" cy="217875"/>
          </a:xfrm>
        </p:grpSpPr>
        <p:sp>
          <p:nvSpPr>
            <p:cNvPr id="558" name="Google Shape;558;p39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39"/>
          <p:cNvSpPr/>
          <p:nvPr/>
        </p:nvSpPr>
        <p:spPr>
          <a:xfrm>
            <a:off x="1630891" y="4714790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39"/>
          <p:cNvGrpSpPr/>
          <p:nvPr/>
        </p:nvGrpSpPr>
        <p:grpSpPr>
          <a:xfrm>
            <a:off x="428145" y="1038355"/>
            <a:ext cx="576312" cy="578897"/>
            <a:chOff x="1889565" y="-3382437"/>
            <a:chExt cx="670520" cy="673527"/>
          </a:xfrm>
        </p:grpSpPr>
        <p:sp>
          <p:nvSpPr>
            <p:cNvPr id="568" name="Google Shape;568;p39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39"/>
          <p:cNvGrpSpPr/>
          <p:nvPr/>
        </p:nvGrpSpPr>
        <p:grpSpPr>
          <a:xfrm flipH="1">
            <a:off x="448759" y="3585837"/>
            <a:ext cx="184903" cy="235878"/>
            <a:chOff x="2947570" y="-1075969"/>
            <a:chExt cx="184903" cy="235878"/>
          </a:xfrm>
        </p:grpSpPr>
        <p:sp>
          <p:nvSpPr>
            <p:cNvPr id="574" name="Google Shape;574;p39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p39"/>
          <p:cNvGrpSpPr/>
          <p:nvPr/>
        </p:nvGrpSpPr>
        <p:grpSpPr>
          <a:xfrm>
            <a:off x="8371552" y="237156"/>
            <a:ext cx="511655" cy="625154"/>
            <a:chOff x="6180225" y="405175"/>
            <a:chExt cx="606514" cy="741055"/>
          </a:xfrm>
        </p:grpSpPr>
        <p:sp>
          <p:nvSpPr>
            <p:cNvPr id="578" name="Google Shape;578;p39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39"/>
          <p:cNvGrpSpPr/>
          <p:nvPr/>
        </p:nvGrpSpPr>
        <p:grpSpPr>
          <a:xfrm rot="5400000" flipH="1">
            <a:off x="8093799" y="4189266"/>
            <a:ext cx="703922" cy="736809"/>
            <a:chOff x="3153626" y="-2653955"/>
            <a:chExt cx="834426" cy="873411"/>
          </a:xfrm>
        </p:grpSpPr>
        <p:sp>
          <p:nvSpPr>
            <p:cNvPr id="582" name="Google Shape;582;p39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9"/>
          <p:cNvGrpSpPr/>
          <p:nvPr/>
        </p:nvGrpSpPr>
        <p:grpSpPr>
          <a:xfrm rot="5400000" flipH="1">
            <a:off x="8605367" y="3117832"/>
            <a:ext cx="193077" cy="245361"/>
            <a:chOff x="2079424" y="521748"/>
            <a:chExt cx="228873" cy="290850"/>
          </a:xfrm>
        </p:grpSpPr>
        <p:sp>
          <p:nvSpPr>
            <p:cNvPr id="590" name="Google Shape;590;p39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39"/>
          <p:cNvGrpSpPr/>
          <p:nvPr/>
        </p:nvGrpSpPr>
        <p:grpSpPr>
          <a:xfrm flipH="1">
            <a:off x="7868851" y="377844"/>
            <a:ext cx="384731" cy="590613"/>
            <a:chOff x="1603769" y="107044"/>
            <a:chExt cx="384731" cy="590613"/>
          </a:xfrm>
        </p:grpSpPr>
        <p:sp>
          <p:nvSpPr>
            <p:cNvPr id="594" name="Google Shape;594;p39"/>
            <p:cNvSpPr/>
            <p:nvPr/>
          </p:nvSpPr>
          <p:spPr>
            <a:xfrm>
              <a:off x="1603769" y="197004"/>
              <a:ext cx="384731" cy="500653"/>
            </a:xfrm>
            <a:custGeom>
              <a:avLst/>
              <a:gdLst/>
              <a:ahLst/>
              <a:cxnLst/>
              <a:rect l="l" t="t" r="r" b="b"/>
              <a:pathLst>
                <a:path w="10491" h="13652" fill="none" extrusionOk="0">
                  <a:moveTo>
                    <a:pt x="1117" y="136"/>
                  </a:moveTo>
                  <a:cubicBezTo>
                    <a:pt x="409" y="763"/>
                    <a:pt x="27" y="1662"/>
                    <a:pt x="27" y="2589"/>
                  </a:cubicBezTo>
                  <a:lnTo>
                    <a:pt x="27" y="10436"/>
                  </a:lnTo>
                  <a:cubicBezTo>
                    <a:pt x="0" y="12207"/>
                    <a:pt x="1472" y="13651"/>
                    <a:pt x="3243" y="13597"/>
                  </a:cubicBezTo>
                  <a:lnTo>
                    <a:pt x="7248" y="13543"/>
                  </a:lnTo>
                  <a:cubicBezTo>
                    <a:pt x="9047" y="13515"/>
                    <a:pt x="10463" y="12044"/>
                    <a:pt x="10491" y="10245"/>
                  </a:cubicBezTo>
                  <a:lnTo>
                    <a:pt x="10491" y="2398"/>
                  </a:lnTo>
                  <a:cubicBezTo>
                    <a:pt x="10463" y="1472"/>
                    <a:pt x="10082" y="600"/>
                    <a:pt x="9401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1607767" y="107044"/>
              <a:ext cx="376737" cy="92965"/>
            </a:xfrm>
            <a:custGeom>
              <a:avLst/>
              <a:gdLst/>
              <a:ahLst/>
              <a:cxnLst/>
              <a:rect l="l" t="t" r="r" b="b"/>
              <a:pathLst>
                <a:path w="10273" h="2535" fill="none" extrusionOk="0">
                  <a:moveTo>
                    <a:pt x="10273" y="2017"/>
                  </a:moveTo>
                  <a:cubicBezTo>
                    <a:pt x="10273" y="2208"/>
                    <a:pt x="10109" y="2344"/>
                    <a:pt x="9918" y="2344"/>
                  </a:cubicBezTo>
                  <a:lnTo>
                    <a:pt x="354" y="2535"/>
                  </a:lnTo>
                  <a:cubicBezTo>
                    <a:pt x="164" y="2535"/>
                    <a:pt x="0" y="2371"/>
                    <a:pt x="0" y="2181"/>
                  </a:cubicBezTo>
                  <a:lnTo>
                    <a:pt x="0" y="519"/>
                  </a:lnTo>
                  <a:cubicBezTo>
                    <a:pt x="0" y="328"/>
                    <a:pt x="164" y="164"/>
                    <a:pt x="354" y="164"/>
                  </a:cubicBezTo>
                  <a:lnTo>
                    <a:pt x="9918" y="1"/>
                  </a:lnTo>
                  <a:cubicBezTo>
                    <a:pt x="10109" y="1"/>
                    <a:pt x="10273" y="164"/>
                    <a:pt x="10273" y="35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1609747" y="301927"/>
              <a:ext cx="372776" cy="6014"/>
            </a:xfrm>
            <a:custGeom>
              <a:avLst/>
              <a:gdLst/>
              <a:ahLst/>
              <a:cxnLst/>
              <a:rect l="l" t="t" r="r" b="b"/>
              <a:pathLst>
                <a:path w="10165" h="164" fill="none" extrusionOk="0">
                  <a:moveTo>
                    <a:pt x="1" y="164"/>
                  </a:moveTo>
                  <a:lnTo>
                    <a:pt x="101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1606740" y="569717"/>
              <a:ext cx="378754" cy="7041"/>
            </a:xfrm>
            <a:custGeom>
              <a:avLst/>
              <a:gdLst/>
              <a:ahLst/>
              <a:cxnLst/>
              <a:rect l="l" t="t" r="r" b="b"/>
              <a:pathLst>
                <a:path w="10328" h="192" fill="none" extrusionOk="0">
                  <a:moveTo>
                    <a:pt x="10328" y="1"/>
                  </a:moveTo>
                  <a:lnTo>
                    <a:pt x="1" y="19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1725672" y="378868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725672" y="437839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1725672" y="496773"/>
              <a:ext cx="140932" cy="3044"/>
            </a:xfrm>
            <a:custGeom>
              <a:avLst/>
              <a:gdLst/>
              <a:ahLst/>
              <a:cxnLst/>
              <a:rect l="l" t="t" r="r" b="b"/>
              <a:pathLst>
                <a:path w="3843" h="83" fill="none" extrusionOk="0">
                  <a:moveTo>
                    <a:pt x="0" y="82"/>
                  </a:moveTo>
                  <a:lnTo>
                    <a:pt x="3842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39"/>
          <p:cNvGrpSpPr/>
          <p:nvPr/>
        </p:nvGrpSpPr>
        <p:grpSpPr>
          <a:xfrm flipH="1">
            <a:off x="7637259" y="1057462"/>
            <a:ext cx="184903" cy="235878"/>
            <a:chOff x="2947570" y="-1075969"/>
            <a:chExt cx="184903" cy="235878"/>
          </a:xfrm>
        </p:grpSpPr>
        <p:sp>
          <p:nvSpPr>
            <p:cNvPr id="602" name="Google Shape;602;p39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39"/>
          <p:cNvGrpSpPr/>
          <p:nvPr/>
        </p:nvGrpSpPr>
        <p:grpSpPr>
          <a:xfrm flipH="1">
            <a:off x="8139562" y="1043517"/>
            <a:ext cx="670541" cy="672920"/>
            <a:chOff x="4492684" y="662647"/>
            <a:chExt cx="847391" cy="850399"/>
          </a:xfrm>
        </p:grpSpPr>
        <p:sp>
          <p:nvSpPr>
            <p:cNvPr id="606" name="Google Shape;606;p39"/>
            <p:cNvSpPr/>
            <p:nvPr/>
          </p:nvSpPr>
          <p:spPr>
            <a:xfrm>
              <a:off x="4492684" y="662647"/>
              <a:ext cx="847391" cy="850399"/>
            </a:xfrm>
            <a:custGeom>
              <a:avLst/>
              <a:gdLst/>
              <a:ahLst/>
              <a:cxnLst/>
              <a:rect l="l" t="t" r="r" b="b"/>
              <a:pathLst>
                <a:path w="23107" h="23189" fill="none" extrusionOk="0">
                  <a:moveTo>
                    <a:pt x="19019" y="4061"/>
                  </a:moveTo>
                  <a:cubicBezTo>
                    <a:pt x="23107" y="8093"/>
                    <a:pt x="23079" y="14769"/>
                    <a:pt x="18965" y="18938"/>
                  </a:cubicBezTo>
                  <a:cubicBezTo>
                    <a:pt x="14823" y="23080"/>
                    <a:pt x="8175" y="23189"/>
                    <a:pt x="4087" y="19129"/>
                  </a:cubicBezTo>
                  <a:cubicBezTo>
                    <a:pt x="0" y="15069"/>
                    <a:pt x="27" y="8420"/>
                    <a:pt x="4142" y="4252"/>
                  </a:cubicBezTo>
                  <a:cubicBezTo>
                    <a:pt x="8284" y="83"/>
                    <a:pt x="14932" y="1"/>
                    <a:pt x="19019" y="40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4858428" y="1029382"/>
              <a:ext cx="115922" cy="115958"/>
            </a:xfrm>
            <a:custGeom>
              <a:avLst/>
              <a:gdLst/>
              <a:ahLst/>
              <a:cxnLst/>
              <a:rect l="l" t="t" r="r" b="b"/>
              <a:pathLst>
                <a:path w="3161" h="3162" fill="none" extrusionOk="0">
                  <a:moveTo>
                    <a:pt x="3161" y="1554"/>
                  </a:moveTo>
                  <a:cubicBezTo>
                    <a:pt x="3134" y="2426"/>
                    <a:pt x="2452" y="3134"/>
                    <a:pt x="1580" y="3162"/>
                  </a:cubicBezTo>
                  <a:cubicBezTo>
                    <a:pt x="708" y="3162"/>
                    <a:pt x="0" y="2480"/>
                    <a:pt x="0" y="1608"/>
                  </a:cubicBezTo>
                  <a:cubicBezTo>
                    <a:pt x="0" y="737"/>
                    <a:pt x="708" y="28"/>
                    <a:pt x="1580" y="1"/>
                  </a:cubicBezTo>
                  <a:cubicBezTo>
                    <a:pt x="2452" y="1"/>
                    <a:pt x="3161" y="682"/>
                    <a:pt x="3161" y="15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4770485" y="792581"/>
              <a:ext cx="291803" cy="197885"/>
            </a:xfrm>
            <a:custGeom>
              <a:avLst/>
              <a:gdLst/>
              <a:ahLst/>
              <a:cxnLst/>
              <a:rect l="l" t="t" r="r" b="b"/>
              <a:pathLst>
                <a:path w="7957" h="5396" fill="none" extrusionOk="0">
                  <a:moveTo>
                    <a:pt x="3978" y="4932"/>
                  </a:moveTo>
                  <a:cubicBezTo>
                    <a:pt x="4523" y="4932"/>
                    <a:pt x="5068" y="5068"/>
                    <a:pt x="5532" y="5341"/>
                  </a:cubicBezTo>
                  <a:lnTo>
                    <a:pt x="7957" y="1035"/>
                  </a:lnTo>
                  <a:cubicBezTo>
                    <a:pt x="6730" y="354"/>
                    <a:pt x="5368" y="0"/>
                    <a:pt x="3978" y="55"/>
                  </a:cubicBezTo>
                  <a:cubicBezTo>
                    <a:pt x="2589" y="55"/>
                    <a:pt x="1199" y="436"/>
                    <a:pt x="0" y="1172"/>
                  </a:cubicBezTo>
                  <a:lnTo>
                    <a:pt x="2452" y="5395"/>
                  </a:lnTo>
                  <a:cubicBezTo>
                    <a:pt x="2916" y="5095"/>
                    <a:pt x="3433" y="4959"/>
                    <a:pt x="3978" y="493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4623571" y="1091360"/>
              <a:ext cx="235878" cy="250840"/>
            </a:xfrm>
            <a:custGeom>
              <a:avLst/>
              <a:gdLst/>
              <a:ahLst/>
              <a:cxnLst/>
              <a:rect l="l" t="t" r="r" b="b"/>
              <a:pathLst>
                <a:path w="6432" h="6840" fill="none" extrusionOk="0">
                  <a:moveTo>
                    <a:pt x="4878" y="0"/>
                  </a:moveTo>
                  <a:lnTo>
                    <a:pt x="1" y="82"/>
                  </a:lnTo>
                  <a:cubicBezTo>
                    <a:pt x="1" y="2861"/>
                    <a:pt x="1499" y="5450"/>
                    <a:pt x="3924" y="6839"/>
                  </a:cubicBezTo>
                  <a:lnTo>
                    <a:pt x="6431" y="2589"/>
                  </a:lnTo>
                  <a:cubicBezTo>
                    <a:pt x="5478" y="2071"/>
                    <a:pt x="4905" y="1063"/>
                    <a:pt x="487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4973326" y="1083365"/>
              <a:ext cx="236868" cy="253847"/>
            </a:xfrm>
            <a:custGeom>
              <a:avLst/>
              <a:gdLst/>
              <a:ahLst/>
              <a:cxnLst/>
              <a:rect l="l" t="t" r="r" b="b"/>
              <a:pathLst>
                <a:path w="6459" h="6922" fill="none" extrusionOk="0">
                  <a:moveTo>
                    <a:pt x="6458" y="0"/>
                  </a:moveTo>
                  <a:lnTo>
                    <a:pt x="1554" y="109"/>
                  </a:lnTo>
                  <a:cubicBezTo>
                    <a:pt x="1526" y="1199"/>
                    <a:pt x="954" y="2207"/>
                    <a:pt x="1" y="2780"/>
                  </a:cubicBezTo>
                  <a:lnTo>
                    <a:pt x="2507" y="6921"/>
                  </a:lnTo>
                  <a:cubicBezTo>
                    <a:pt x="4932" y="5450"/>
                    <a:pt x="6431" y="2834"/>
                    <a:pt x="645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39"/>
          <p:cNvSpPr/>
          <p:nvPr/>
        </p:nvSpPr>
        <p:spPr>
          <a:xfrm>
            <a:off x="8695441" y="1963315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2" name="Google Shape;612;p39"/>
          <p:cNvGrpSpPr/>
          <p:nvPr/>
        </p:nvGrpSpPr>
        <p:grpSpPr>
          <a:xfrm flipH="1">
            <a:off x="7362735" y="4329753"/>
            <a:ext cx="557642" cy="557642"/>
            <a:chOff x="3560335" y="-646412"/>
            <a:chExt cx="557642" cy="557642"/>
          </a:xfrm>
        </p:grpSpPr>
        <p:sp>
          <p:nvSpPr>
            <p:cNvPr id="613" name="Google Shape;613;p39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39"/>
          <p:cNvGrpSpPr/>
          <p:nvPr/>
        </p:nvGrpSpPr>
        <p:grpSpPr>
          <a:xfrm>
            <a:off x="8114520" y="3338330"/>
            <a:ext cx="576312" cy="578897"/>
            <a:chOff x="1889565" y="-3382437"/>
            <a:chExt cx="670520" cy="673527"/>
          </a:xfrm>
        </p:grpSpPr>
        <p:sp>
          <p:nvSpPr>
            <p:cNvPr id="623" name="Google Shape;623;p39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 rot="10800000">
            <a:off x="7097107" y="223648"/>
            <a:ext cx="479293" cy="479293"/>
            <a:chOff x="3560335" y="-646412"/>
            <a:chExt cx="557642" cy="557642"/>
          </a:xfrm>
        </p:grpSpPr>
        <p:sp>
          <p:nvSpPr>
            <p:cNvPr id="629" name="Google Shape;629;p39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39"/>
          <p:cNvGrpSpPr/>
          <p:nvPr/>
        </p:nvGrpSpPr>
        <p:grpSpPr>
          <a:xfrm rot="5400000" flipH="1">
            <a:off x="8526017" y="3979740"/>
            <a:ext cx="202705" cy="497323"/>
            <a:chOff x="6219428" y="3871144"/>
            <a:chExt cx="235841" cy="578619"/>
          </a:xfrm>
        </p:grpSpPr>
        <p:sp>
          <p:nvSpPr>
            <p:cNvPr id="639" name="Google Shape;639;p39"/>
            <p:cNvSpPr/>
            <p:nvPr/>
          </p:nvSpPr>
          <p:spPr>
            <a:xfrm>
              <a:off x="6219428" y="3871144"/>
              <a:ext cx="235841" cy="578619"/>
            </a:xfrm>
            <a:custGeom>
              <a:avLst/>
              <a:gdLst/>
              <a:ahLst/>
              <a:cxnLst/>
              <a:rect l="l" t="t" r="r" b="b"/>
              <a:pathLst>
                <a:path w="6431" h="15778" fill="none" extrusionOk="0">
                  <a:moveTo>
                    <a:pt x="6403" y="12480"/>
                  </a:moveTo>
                  <a:cubicBezTo>
                    <a:pt x="6403" y="14251"/>
                    <a:pt x="4987" y="15696"/>
                    <a:pt x="3215" y="15750"/>
                  </a:cubicBezTo>
                  <a:lnTo>
                    <a:pt x="3215" y="15750"/>
                  </a:lnTo>
                  <a:cubicBezTo>
                    <a:pt x="1444" y="15777"/>
                    <a:pt x="0" y="14333"/>
                    <a:pt x="27" y="12589"/>
                  </a:cubicBezTo>
                  <a:lnTo>
                    <a:pt x="27" y="3298"/>
                  </a:lnTo>
                  <a:cubicBezTo>
                    <a:pt x="27" y="1499"/>
                    <a:pt x="1444" y="55"/>
                    <a:pt x="3215" y="28"/>
                  </a:cubicBezTo>
                  <a:lnTo>
                    <a:pt x="3215" y="28"/>
                  </a:lnTo>
                  <a:cubicBezTo>
                    <a:pt x="4987" y="1"/>
                    <a:pt x="6431" y="1418"/>
                    <a:pt x="6431" y="31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6223426" y="4138971"/>
              <a:ext cx="226856" cy="3007"/>
            </a:xfrm>
            <a:custGeom>
              <a:avLst/>
              <a:gdLst/>
              <a:ahLst/>
              <a:cxnLst/>
              <a:rect l="l" t="t" r="r" b="b"/>
              <a:pathLst>
                <a:path w="6186" h="82" fill="none" extrusionOk="0">
                  <a:moveTo>
                    <a:pt x="0" y="82"/>
                  </a:moveTo>
                  <a:lnTo>
                    <a:pt x="6185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6266370" y="4334807"/>
              <a:ext cx="70998" cy="70008"/>
            </a:xfrm>
            <a:custGeom>
              <a:avLst/>
              <a:gdLst/>
              <a:ahLst/>
              <a:cxnLst/>
              <a:rect l="l" t="t" r="r" b="b"/>
              <a:pathLst>
                <a:path w="1936" h="1909" fill="none" extrusionOk="0">
                  <a:moveTo>
                    <a:pt x="1935" y="1881"/>
                  </a:moveTo>
                  <a:cubicBezTo>
                    <a:pt x="873" y="1908"/>
                    <a:pt x="1" y="1063"/>
                    <a:pt x="28" y="1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3237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  <p15:guide id="11" orient="horz" pos="61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"/>
          <p:cNvSpPr txBox="1">
            <a:spLocks noGrp="1"/>
          </p:cNvSpPr>
          <p:nvPr>
            <p:ph type="ctrTitle"/>
          </p:nvPr>
        </p:nvSpPr>
        <p:spPr>
          <a:xfrm>
            <a:off x="3487911" y="909032"/>
            <a:ext cx="2168177" cy="6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800" b="1" dirty="0">
                <a:solidFill>
                  <a:srgbClr val="47666D"/>
                </a:solidFill>
                <a:latin typeface="#9Slide05 SVNHeritage" panose="02000503000000020003" pitchFamily="2" charset="0"/>
                <a:sym typeface="Montserrat Black"/>
              </a:rPr>
              <a:t>Bài 21</a:t>
            </a:r>
            <a:endParaRPr sz="4800" b="1" dirty="0">
              <a:solidFill>
                <a:srgbClr val="47666D"/>
              </a:solidFill>
              <a:latin typeface="#9Slide05 SVNHeritage" panose="02000503000000020003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9338EF-889E-788E-7D7B-009EAFF81B57}"/>
              </a:ext>
            </a:extLst>
          </p:cNvPr>
          <p:cNvSpPr/>
          <p:nvPr/>
        </p:nvSpPr>
        <p:spPr>
          <a:xfrm>
            <a:off x="245660" y="2422478"/>
            <a:ext cx="545910" cy="88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BDC99-6C3A-D714-A176-693B9A5DD381}"/>
              </a:ext>
            </a:extLst>
          </p:cNvPr>
          <p:cNvSpPr/>
          <p:nvPr/>
        </p:nvSpPr>
        <p:spPr>
          <a:xfrm>
            <a:off x="245660" y="1237397"/>
            <a:ext cx="880280" cy="88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CE283-18AD-B3E2-161D-145A8D8938B0}"/>
              </a:ext>
            </a:extLst>
          </p:cNvPr>
          <p:cNvSpPr/>
          <p:nvPr/>
        </p:nvSpPr>
        <p:spPr>
          <a:xfrm>
            <a:off x="8224312" y="1937982"/>
            <a:ext cx="674028" cy="158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521F2-77F4-19DD-005B-3671162FC77D}"/>
              </a:ext>
            </a:extLst>
          </p:cNvPr>
          <p:cNvSpPr/>
          <p:nvPr/>
        </p:nvSpPr>
        <p:spPr>
          <a:xfrm>
            <a:off x="1633182" y="3439235"/>
            <a:ext cx="545910" cy="501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B904F-A025-A7D8-4FC8-09E27812496E}"/>
              </a:ext>
            </a:extLst>
          </p:cNvPr>
          <p:cNvSpPr/>
          <p:nvPr/>
        </p:nvSpPr>
        <p:spPr>
          <a:xfrm>
            <a:off x="6173337" y="3876387"/>
            <a:ext cx="545910" cy="501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Google Shape;678;p2"/>
          <p:cNvSpPr txBox="1"/>
          <p:nvPr/>
        </p:nvSpPr>
        <p:spPr>
          <a:xfrm>
            <a:off x="1160872" y="1565765"/>
            <a:ext cx="7063440" cy="226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ts val="5200"/>
              <a:buFont typeface="Montserrat Black"/>
              <a:buNone/>
            </a:pPr>
            <a:r>
              <a:rPr lang="en" sz="4800" b="0" i="0" u="none" strike="noStrike" cap="none" dirty="0">
                <a:solidFill>
                  <a:srgbClr val="E75F6B"/>
                </a:solidFill>
                <a:latin typeface="#9Slide07 Crocante" panose="02000000000000000000" pitchFamily="2" charset="0"/>
                <a:sym typeface="Arial"/>
              </a:rPr>
              <a:t>THỰC HÀNH: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ts val="5200"/>
              <a:buFont typeface="Montserrat Black"/>
              <a:buNone/>
            </a:pPr>
            <a:r>
              <a:rPr lang="en" sz="4800" b="0" i="0" u="none" strike="noStrike" cap="none" dirty="0">
                <a:solidFill>
                  <a:srgbClr val="E75F6B"/>
                </a:solidFill>
                <a:latin typeface="#9Slide07 Crocante" panose="02000000000000000000" pitchFamily="2" charset="0"/>
                <a:sym typeface="Arial"/>
              </a:rPr>
              <a:t>QUAN SÁT </a:t>
            </a:r>
            <a:r>
              <a:rPr lang="en-US" sz="4800" b="0" i="0" u="none" strike="noStrike" cap="none" dirty="0">
                <a:solidFill>
                  <a:srgbClr val="E75F6B"/>
                </a:solidFill>
                <a:latin typeface="#9Slide07 Crocante" panose="02000000000000000000" pitchFamily="2" charset="0"/>
                <a:sym typeface="Arial"/>
              </a:rPr>
              <a:t>VÀ PHÂN BIỆT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ts val="5200"/>
              <a:buFont typeface="Montserrat Black"/>
              <a:buNone/>
            </a:pPr>
            <a:r>
              <a:rPr lang="en-US" sz="4800" b="0" i="0" u="none" strike="noStrike" cap="none" dirty="0">
                <a:solidFill>
                  <a:srgbClr val="E75F6B"/>
                </a:solidFill>
                <a:latin typeface="#9Slide07 Crocante" panose="02000000000000000000" pitchFamily="2" charset="0"/>
                <a:sym typeface="Arial"/>
              </a:rPr>
              <a:t>MỘT SỐ LOẠI TẾ BÀO</a:t>
            </a:r>
            <a:endParaRPr lang="en-US" sz="1600" dirty="0">
              <a:latin typeface="#9Slide07 Crocant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!!Google Shape;765;p9"/>
          <p:cNvSpPr txBox="1">
            <a:spLocks noGrp="1"/>
          </p:cNvSpPr>
          <p:nvPr>
            <p:ph type="title"/>
          </p:nvPr>
        </p:nvSpPr>
        <p:spPr>
          <a:xfrm>
            <a:off x="2712040" y="1749935"/>
            <a:ext cx="5556758" cy="126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" sz="5400" dirty="0">
                <a:latin typeface="#9Slide07 SVNAppleberry" panose="02040603050506020204" pitchFamily="18" charset="0"/>
              </a:rPr>
              <a:t>Quan </a:t>
            </a:r>
            <a:r>
              <a:rPr lang="en" sz="5400" dirty="0" err="1">
                <a:latin typeface="#9Slide07 SVNAppleberry" panose="02040603050506020204" pitchFamily="18" charset="0"/>
              </a:rPr>
              <a:t>sát</a:t>
            </a:r>
            <a:r>
              <a:rPr lang="en" sz="5400" dirty="0">
                <a:latin typeface="#9Slide07 SVNAppleberry" panose="02040603050506020204" pitchFamily="18" charset="0"/>
              </a:rPr>
              <a:t> </a:t>
            </a:r>
            <a:br>
              <a:rPr lang="en" sz="5400" dirty="0">
                <a:latin typeface="#9Slide07 SVNAppleberry" panose="02040603050506020204" pitchFamily="18" charset="0"/>
              </a:rPr>
            </a:br>
            <a:r>
              <a:rPr lang="en" sz="5400" dirty="0" err="1">
                <a:latin typeface="#9Slide07 SVNAppleberry" panose="02040603050506020204" pitchFamily="18" charset="0"/>
              </a:rPr>
              <a:t>tế</a:t>
            </a:r>
            <a:r>
              <a:rPr lang="en" sz="5400" dirty="0">
                <a:latin typeface="#9Slide07 SVNAppleberry" panose="02040603050506020204" pitchFamily="18" charset="0"/>
              </a:rPr>
              <a:t> </a:t>
            </a:r>
            <a:r>
              <a:rPr lang="en" sz="5400" dirty="0" err="1">
                <a:latin typeface="#9Slide07 SVNAppleberry" panose="02040603050506020204" pitchFamily="18" charset="0"/>
              </a:rPr>
              <a:t>bào</a:t>
            </a:r>
            <a:r>
              <a:rPr lang="en" sz="5400" dirty="0">
                <a:latin typeface="#9Slide07 SVNAppleberry" panose="02040603050506020204" pitchFamily="18" charset="0"/>
              </a:rPr>
              <a:t> </a:t>
            </a:r>
            <a:r>
              <a:rPr lang="en" sz="5400" dirty="0" err="1">
                <a:latin typeface="#9Slide07 SVNAppleberry" panose="02040603050506020204" pitchFamily="18" charset="0"/>
              </a:rPr>
              <a:t>trứng</a:t>
            </a:r>
            <a:r>
              <a:rPr lang="en" sz="5400" dirty="0">
                <a:latin typeface="#9Slide07 SVNAppleberry" panose="02040603050506020204" pitchFamily="18" charset="0"/>
              </a:rPr>
              <a:t> </a:t>
            </a:r>
            <a:r>
              <a:rPr lang="en" sz="5400" dirty="0" err="1">
                <a:latin typeface="#9Slide07 SVNAppleberry" panose="02040603050506020204" pitchFamily="18" charset="0"/>
              </a:rPr>
              <a:t>cá</a:t>
            </a:r>
            <a:endParaRPr sz="5400" dirty="0">
              <a:latin typeface="#9Slide07 SVNAppleberry" panose="02040603050506020204" pitchFamily="18" charset="0"/>
            </a:endParaRPr>
          </a:p>
        </p:txBody>
      </p:sp>
      <p:grpSp>
        <p:nvGrpSpPr>
          <p:cNvPr id="766" name="Google Shape;766;p9"/>
          <p:cNvGrpSpPr/>
          <p:nvPr/>
        </p:nvGrpSpPr>
        <p:grpSpPr>
          <a:xfrm>
            <a:off x="1158793" y="1146517"/>
            <a:ext cx="2027539" cy="3100512"/>
            <a:chOff x="2864971" y="2043458"/>
            <a:chExt cx="827180" cy="1319583"/>
          </a:xfrm>
        </p:grpSpPr>
        <p:sp>
          <p:nvSpPr>
            <p:cNvPr id="767" name="Google Shape;767;p9"/>
            <p:cNvSpPr/>
            <p:nvPr/>
          </p:nvSpPr>
          <p:spPr>
            <a:xfrm>
              <a:off x="3097205" y="2711314"/>
              <a:ext cx="129186" cy="198315"/>
            </a:xfrm>
            <a:custGeom>
              <a:avLst/>
              <a:gdLst/>
              <a:ahLst/>
              <a:cxnLst/>
              <a:rect l="l" t="t" r="r" b="b"/>
              <a:pathLst>
                <a:path w="6608" h="10144" fill="none" extrusionOk="0">
                  <a:moveTo>
                    <a:pt x="2575" y="0"/>
                  </a:moveTo>
                  <a:lnTo>
                    <a:pt x="6608" y="1148"/>
                  </a:lnTo>
                  <a:lnTo>
                    <a:pt x="4002" y="10143"/>
                  </a:lnTo>
                  <a:lnTo>
                    <a:pt x="1" y="8965"/>
                  </a:lnTo>
                  <a:close/>
                </a:path>
              </a:pathLst>
            </a:custGeom>
            <a:noFill/>
            <a:ln w="19375" cap="flat" cmpd="sng">
              <a:solidFill>
                <a:schemeClr val="dk1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2864971" y="2043458"/>
              <a:ext cx="827180" cy="724738"/>
            </a:xfrm>
            <a:custGeom>
              <a:avLst/>
              <a:gdLst/>
              <a:ahLst/>
              <a:cxnLst/>
              <a:rect l="l" t="t" r="r" b="b"/>
              <a:pathLst>
                <a:path w="42311" h="37071" extrusionOk="0">
                  <a:moveTo>
                    <a:pt x="21165" y="1"/>
                  </a:moveTo>
                  <a:cubicBezTo>
                    <a:pt x="14425" y="1"/>
                    <a:pt x="7931" y="3701"/>
                    <a:pt x="4653" y="10124"/>
                  </a:cubicBezTo>
                  <a:cubicBezTo>
                    <a:pt x="0" y="19244"/>
                    <a:pt x="3630" y="30411"/>
                    <a:pt x="12749" y="35064"/>
                  </a:cubicBezTo>
                  <a:cubicBezTo>
                    <a:pt x="15436" y="36425"/>
                    <a:pt x="18300" y="37071"/>
                    <a:pt x="21123" y="37071"/>
                  </a:cubicBezTo>
                  <a:cubicBezTo>
                    <a:pt x="27883" y="37071"/>
                    <a:pt x="34407" y="33370"/>
                    <a:pt x="37689" y="26937"/>
                  </a:cubicBezTo>
                  <a:cubicBezTo>
                    <a:pt x="42311" y="17817"/>
                    <a:pt x="38681" y="6681"/>
                    <a:pt x="29562" y="2028"/>
                  </a:cubicBezTo>
                  <a:cubicBezTo>
                    <a:pt x="26866" y="653"/>
                    <a:pt x="23994" y="1"/>
                    <a:pt x="21165" y="1"/>
                  </a:cubicBezTo>
                  <a:close/>
                </a:path>
              </a:pathLst>
            </a:custGeom>
            <a:solidFill>
              <a:srgbClr val="E49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2963201" y="2125737"/>
              <a:ext cx="630703" cy="560166"/>
            </a:xfrm>
            <a:custGeom>
              <a:avLst/>
              <a:gdLst/>
              <a:ahLst/>
              <a:cxnLst/>
              <a:rect l="l" t="t" r="r" b="b"/>
              <a:pathLst>
                <a:path w="32261" h="28653" extrusionOk="0">
                  <a:moveTo>
                    <a:pt x="16111" y="0"/>
                  </a:moveTo>
                  <a:cubicBezTo>
                    <a:pt x="12980" y="0"/>
                    <a:pt x="9829" y="1021"/>
                    <a:pt x="7197" y="3123"/>
                  </a:cubicBezTo>
                  <a:cubicBezTo>
                    <a:pt x="1024" y="8087"/>
                    <a:pt x="1" y="17082"/>
                    <a:pt x="4964" y="23255"/>
                  </a:cubicBezTo>
                  <a:cubicBezTo>
                    <a:pt x="7789" y="26808"/>
                    <a:pt x="11957" y="28652"/>
                    <a:pt x="16163" y="28652"/>
                  </a:cubicBezTo>
                  <a:cubicBezTo>
                    <a:pt x="19300" y="28652"/>
                    <a:pt x="22458" y="27626"/>
                    <a:pt x="25095" y="25519"/>
                  </a:cubicBezTo>
                  <a:cubicBezTo>
                    <a:pt x="31268" y="20556"/>
                    <a:pt x="32261" y="11561"/>
                    <a:pt x="27329" y="5388"/>
                  </a:cubicBezTo>
                  <a:cubicBezTo>
                    <a:pt x="24499" y="1847"/>
                    <a:pt x="20323" y="0"/>
                    <a:pt x="16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n" sz="7200" b="1" i="0" u="none" strike="noStrike" cap="none" dirty="0">
                  <a:solidFill>
                    <a:srgbClr val="E75F6B"/>
                  </a:solidFill>
                  <a:latin typeface="#9Slide07 Crocante" panose="02000000000000000000" pitchFamily="2" charset="0"/>
                  <a:sym typeface="Arial"/>
                </a:rPr>
                <a:t>2</a:t>
              </a:r>
              <a:endParaRPr sz="7200" b="1" i="0" u="none" strike="noStrike" cap="none" dirty="0">
                <a:solidFill>
                  <a:srgbClr val="E75F6B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2963201" y="2090374"/>
              <a:ext cx="630703" cy="630703"/>
            </a:xfrm>
            <a:custGeom>
              <a:avLst/>
              <a:gdLst/>
              <a:ahLst/>
              <a:cxnLst/>
              <a:rect l="l" t="t" r="r" b="b"/>
              <a:pathLst>
                <a:path w="32261" h="32261" fill="none" extrusionOk="0">
                  <a:moveTo>
                    <a:pt x="27329" y="7197"/>
                  </a:moveTo>
                  <a:cubicBezTo>
                    <a:pt x="32261" y="13370"/>
                    <a:pt x="31268" y="22365"/>
                    <a:pt x="25095" y="27328"/>
                  </a:cubicBezTo>
                  <a:cubicBezTo>
                    <a:pt x="18922" y="32260"/>
                    <a:pt x="9896" y="31268"/>
                    <a:pt x="4964" y="25064"/>
                  </a:cubicBezTo>
                  <a:cubicBezTo>
                    <a:pt x="1" y="18891"/>
                    <a:pt x="1024" y="9896"/>
                    <a:pt x="7197" y="4932"/>
                  </a:cubicBezTo>
                  <a:cubicBezTo>
                    <a:pt x="13370" y="0"/>
                    <a:pt x="22396" y="1024"/>
                    <a:pt x="27329" y="7197"/>
                  </a:cubicBezTo>
                  <a:close/>
                </a:path>
              </a:pathLst>
            </a:custGeom>
            <a:noFill/>
            <a:ln w="19375" cap="flat" cmpd="sng">
              <a:solidFill>
                <a:schemeClr val="dk1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3472554" y="2315945"/>
              <a:ext cx="26099" cy="149206"/>
            </a:xfrm>
            <a:custGeom>
              <a:avLst/>
              <a:gdLst/>
              <a:ahLst/>
              <a:cxnLst/>
              <a:rect l="l" t="t" r="r" b="b"/>
              <a:pathLst>
                <a:path w="1335" h="7632" fill="none" extrusionOk="0">
                  <a:moveTo>
                    <a:pt x="1" y="1"/>
                  </a:moveTo>
                  <a:cubicBezTo>
                    <a:pt x="1117" y="2389"/>
                    <a:pt x="1335" y="5088"/>
                    <a:pt x="590" y="7631"/>
                  </a:cubicBezTo>
                </a:path>
              </a:pathLst>
            </a:custGeom>
            <a:noFill/>
            <a:ln w="19375" cap="flat" cmpd="sng">
              <a:solidFill>
                <a:schemeClr val="dk1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2932882" y="2864105"/>
              <a:ext cx="285645" cy="498936"/>
            </a:xfrm>
            <a:custGeom>
              <a:avLst/>
              <a:gdLst/>
              <a:ahLst/>
              <a:cxnLst/>
              <a:rect l="l" t="t" r="r" b="b"/>
              <a:pathLst>
                <a:path w="14611" h="25521" extrusionOk="0">
                  <a:moveTo>
                    <a:pt x="6546" y="1"/>
                  </a:moveTo>
                  <a:lnTo>
                    <a:pt x="435" y="21249"/>
                  </a:lnTo>
                  <a:cubicBezTo>
                    <a:pt x="1" y="22676"/>
                    <a:pt x="838" y="24196"/>
                    <a:pt x="2265" y="24599"/>
                  </a:cubicBezTo>
                  <a:lnTo>
                    <a:pt x="5088" y="25406"/>
                  </a:lnTo>
                  <a:cubicBezTo>
                    <a:pt x="5349" y="25483"/>
                    <a:pt x="5610" y="25520"/>
                    <a:pt x="5867" y="25520"/>
                  </a:cubicBezTo>
                  <a:cubicBezTo>
                    <a:pt x="7045" y="25520"/>
                    <a:pt x="8112" y="24741"/>
                    <a:pt x="8469" y="23544"/>
                  </a:cubicBezTo>
                  <a:lnTo>
                    <a:pt x="14611" y="2327"/>
                  </a:lnTo>
                  <a:lnTo>
                    <a:pt x="65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40E973-A2E4-D05B-83B4-D3D8F7DE7494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291287-CC52-4701-1EA9-A0330FB457C7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5650D9-1BCB-E2E2-4D1E-F1E0B9D47CE0}"/>
              </a:ext>
            </a:extLst>
          </p:cNvPr>
          <p:cNvSpPr/>
          <p:nvPr/>
        </p:nvSpPr>
        <p:spPr>
          <a:xfrm>
            <a:off x="7463573" y="352081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725;p7">
            <a:extLst>
              <a:ext uri="{FF2B5EF4-FFF2-40B4-BE49-F238E27FC236}">
                <a16:creationId xmlns:a16="http://schemas.microsoft.com/office/drawing/2014/main" id="{8CE6C56E-9536-D591-2B41-955FD1F98021}"/>
              </a:ext>
            </a:extLst>
          </p:cNvPr>
          <p:cNvSpPr txBox="1"/>
          <p:nvPr/>
        </p:nvSpPr>
        <p:spPr>
          <a:xfrm>
            <a:off x="1229955" y="223935"/>
            <a:ext cx="6684089" cy="54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Làm tiêu bản quan sát tế bào trứng cá</a:t>
            </a:r>
            <a:endParaRPr sz="280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80DDD9-0EBF-34AF-394E-B6137A154382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7" name="Google Shape;777;p10" descr="Ảnh có chứa trong nhà, trắng, đĩa lót, bộ đồ ă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885" y="2069374"/>
            <a:ext cx="3439478" cy="27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0" descr="Drawing At Getdrawings Com Free For Personal Ⓒ - Silver , Transparent  Cartoon - Jing.f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5920">
            <a:off x="5260005" y="484585"/>
            <a:ext cx="3093685" cy="238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0" descr="Ảnh có chứa mờ&#10;&#10;Mô tả được tạo tự độ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08352">
            <a:off x="5230481" y="1779410"/>
            <a:ext cx="929486" cy="93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0" descr="Ảnh có chứa mờ&#10;&#10;Mô tả được tạo tự động"/>
          <p:cNvPicPr preferRelativeResize="0"/>
          <p:nvPr/>
        </p:nvPicPr>
        <p:blipFill rotWithShape="1">
          <a:blip r:embed="rId6">
            <a:alphaModFix/>
          </a:blip>
          <a:srcRect l="1" t="22930" r="63318" b="22256"/>
          <a:stretch/>
        </p:blipFill>
        <p:spPr>
          <a:xfrm rot="4255435">
            <a:off x="4008426" y="2605850"/>
            <a:ext cx="1068447" cy="159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0" descr="Ảnh có chứa bộ đồ ăn&#10;&#10;Mô tả được tạo tự độ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212199">
            <a:off x="4433706" y="1265665"/>
            <a:ext cx="2795688" cy="21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0"/>
          <p:cNvPicPr preferRelativeResize="0"/>
          <p:nvPr/>
        </p:nvPicPr>
        <p:blipFill rotWithShape="1">
          <a:blip r:embed="rId8">
            <a:alphaModFix/>
          </a:blip>
          <a:srcRect l="14500" t="17115" r="19155" b="45351"/>
          <a:stretch/>
        </p:blipFill>
        <p:spPr>
          <a:xfrm rot="-1356129">
            <a:off x="6801556" y="1300553"/>
            <a:ext cx="659811" cy="5385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10"/>
          <p:cNvCxnSpPr/>
          <p:nvPr/>
        </p:nvCxnSpPr>
        <p:spPr>
          <a:xfrm flipH="1">
            <a:off x="4513455" y="1654838"/>
            <a:ext cx="2335326" cy="675578"/>
          </a:xfrm>
          <a:prstGeom prst="straightConnector1">
            <a:avLst/>
          </a:prstGeom>
          <a:noFill/>
          <a:ln w="9525" cap="flat" cmpd="sng">
            <a:solidFill>
              <a:srgbClr val="44636A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788" name="Google Shape;788;p10"/>
          <p:cNvCxnSpPr/>
          <p:nvPr/>
        </p:nvCxnSpPr>
        <p:spPr>
          <a:xfrm flipH="1">
            <a:off x="5441529" y="1641408"/>
            <a:ext cx="1406544" cy="1596776"/>
          </a:xfrm>
          <a:prstGeom prst="straightConnector1">
            <a:avLst/>
          </a:prstGeom>
          <a:noFill/>
          <a:ln w="9525" cap="flat" cmpd="sng">
            <a:solidFill>
              <a:srgbClr val="44636A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790" name="Google Shape;790;p10"/>
          <p:cNvSpPr/>
          <p:nvPr/>
        </p:nvSpPr>
        <p:spPr>
          <a:xfrm rot="-2442290">
            <a:off x="4379596" y="3010530"/>
            <a:ext cx="301046" cy="336143"/>
          </a:xfrm>
          <a:prstGeom prst="teardrop">
            <a:avLst>
              <a:gd name="adj" fmla="val 179594"/>
            </a:avLst>
          </a:prstGeom>
          <a:solidFill>
            <a:srgbClr val="AFE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A92B08-D987-1406-3553-89ED5479BD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94995">
            <a:off x="5715521" y="167983"/>
            <a:ext cx="511792" cy="3387695"/>
          </a:xfrm>
          <a:prstGeom prst="rect">
            <a:avLst/>
          </a:prstGeom>
        </p:spPr>
      </p:pic>
      <p:sp>
        <p:nvSpPr>
          <p:cNvPr id="20" name="Google Shape;790;p10">
            <a:extLst>
              <a:ext uri="{FF2B5EF4-FFF2-40B4-BE49-F238E27FC236}">
                <a16:creationId xmlns:a16="http://schemas.microsoft.com/office/drawing/2014/main" id="{827D0680-60D5-EECB-364D-82A6E494D763}"/>
              </a:ext>
            </a:extLst>
          </p:cNvPr>
          <p:cNvSpPr/>
          <p:nvPr/>
        </p:nvSpPr>
        <p:spPr>
          <a:xfrm rot="-2442290">
            <a:off x="4392125" y="3010531"/>
            <a:ext cx="301046" cy="336143"/>
          </a:xfrm>
          <a:prstGeom prst="teardrop">
            <a:avLst>
              <a:gd name="adj" fmla="val 179594"/>
            </a:avLst>
          </a:prstGeom>
          <a:solidFill>
            <a:srgbClr val="AFE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87C6C-9958-F1B9-B612-0B30974480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70164">
            <a:off x="3719260" y="2132354"/>
            <a:ext cx="2984533" cy="2851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0494E-6 L -0.13472 0.2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0" animBg="1"/>
      <p:bldP spid="790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2"/>
          <p:cNvSpPr txBox="1">
            <a:spLocks noGrp="1"/>
          </p:cNvSpPr>
          <p:nvPr>
            <p:ph type="title"/>
          </p:nvPr>
        </p:nvSpPr>
        <p:spPr>
          <a:xfrm>
            <a:off x="3689728" y="1792866"/>
            <a:ext cx="4798305" cy="146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" sz="4800" dirty="0" err="1">
                <a:latin typeface="#9Slide07 SVNAppleberry" panose="02040603050506020204" pitchFamily="18" charset="0"/>
              </a:rPr>
              <a:t>Phân</a:t>
            </a:r>
            <a:r>
              <a:rPr lang="en" sz="4800" dirty="0">
                <a:latin typeface="#9Slide07 SVNAppleberry" panose="02040603050506020204" pitchFamily="18" charset="0"/>
              </a:rPr>
              <a:t> </a:t>
            </a:r>
            <a:r>
              <a:rPr lang="en" sz="4800" dirty="0" err="1">
                <a:latin typeface="#9Slide07 SVNAppleberry" panose="02040603050506020204" pitchFamily="18" charset="0"/>
              </a:rPr>
              <a:t>biệt</a:t>
            </a:r>
            <a:r>
              <a:rPr lang="en" sz="4800" dirty="0">
                <a:latin typeface="#9Slide07 SVNAppleberry" panose="02040603050506020204" pitchFamily="18" charset="0"/>
              </a:rPr>
              <a:t> </a:t>
            </a:r>
            <a:br>
              <a:rPr lang="en" sz="4800" dirty="0">
                <a:latin typeface="#9Slide07 SVNAppleberry" panose="02040603050506020204" pitchFamily="18" charset="0"/>
              </a:rPr>
            </a:br>
            <a:r>
              <a:rPr lang="en" sz="4800" dirty="0" err="1">
                <a:latin typeface="#9Slide07 SVNAppleberry" panose="02040603050506020204" pitchFamily="18" charset="0"/>
              </a:rPr>
              <a:t>một</a:t>
            </a:r>
            <a:r>
              <a:rPr lang="en" sz="4800" dirty="0">
                <a:latin typeface="#9Slide07 SVNAppleberry" panose="02040603050506020204" pitchFamily="18" charset="0"/>
              </a:rPr>
              <a:t> </a:t>
            </a:r>
            <a:r>
              <a:rPr lang="en" sz="4800" dirty="0" err="1">
                <a:latin typeface="#9Slide07 SVNAppleberry" panose="02040603050506020204" pitchFamily="18" charset="0"/>
              </a:rPr>
              <a:t>số</a:t>
            </a:r>
            <a:r>
              <a:rPr lang="en" sz="4800" dirty="0">
                <a:latin typeface="#9Slide07 SVNAppleberry" panose="02040603050506020204" pitchFamily="18" charset="0"/>
              </a:rPr>
              <a:t> </a:t>
            </a:r>
            <a:r>
              <a:rPr lang="en" sz="4800" dirty="0" err="1">
                <a:latin typeface="#9Slide07 SVNAppleberry" panose="02040603050506020204" pitchFamily="18" charset="0"/>
              </a:rPr>
              <a:t>loại</a:t>
            </a:r>
            <a:r>
              <a:rPr lang="en" sz="4800" dirty="0">
                <a:latin typeface="#9Slide07 SVNAppleberry" panose="02040603050506020204" pitchFamily="18" charset="0"/>
              </a:rPr>
              <a:t> </a:t>
            </a:r>
            <a:r>
              <a:rPr lang="en" sz="4800" dirty="0" err="1">
                <a:latin typeface="#9Slide07 SVNAppleberry" panose="02040603050506020204" pitchFamily="18" charset="0"/>
              </a:rPr>
              <a:t>tế</a:t>
            </a:r>
            <a:r>
              <a:rPr lang="en" sz="4800" dirty="0">
                <a:latin typeface="#9Slide07 SVNAppleberry" panose="02040603050506020204" pitchFamily="18" charset="0"/>
              </a:rPr>
              <a:t> </a:t>
            </a:r>
            <a:r>
              <a:rPr lang="en" sz="4800" dirty="0" err="1">
                <a:latin typeface="#9Slide07 SVNAppleberry" panose="02040603050506020204" pitchFamily="18" charset="0"/>
              </a:rPr>
              <a:t>bào</a:t>
            </a:r>
            <a:endParaRPr sz="4800" dirty="0">
              <a:latin typeface="#9Slide07 SVNAppleberry" panose="02040603050506020204" pitchFamily="18" charset="0"/>
            </a:endParaRPr>
          </a:p>
        </p:txBody>
      </p:sp>
      <p:grpSp>
        <p:nvGrpSpPr>
          <p:cNvPr id="807" name="Google Shape;807;p12"/>
          <p:cNvGrpSpPr/>
          <p:nvPr/>
        </p:nvGrpSpPr>
        <p:grpSpPr>
          <a:xfrm>
            <a:off x="491969" y="661182"/>
            <a:ext cx="3327409" cy="3537466"/>
            <a:chOff x="1361392" y="1914904"/>
            <a:chExt cx="1354189" cy="1474089"/>
          </a:xfrm>
        </p:grpSpPr>
        <p:sp>
          <p:nvSpPr>
            <p:cNvPr id="808" name="Google Shape;808;p12"/>
            <p:cNvSpPr/>
            <p:nvPr/>
          </p:nvSpPr>
          <p:spPr>
            <a:xfrm>
              <a:off x="1670067" y="2398645"/>
              <a:ext cx="656289" cy="570664"/>
            </a:xfrm>
            <a:custGeom>
              <a:avLst/>
              <a:gdLst/>
              <a:ahLst/>
              <a:cxnLst/>
              <a:rect l="l" t="t" r="r" b="b"/>
              <a:pathLst>
                <a:path w="19357" h="17048" extrusionOk="0">
                  <a:moveTo>
                    <a:pt x="9671" y="1"/>
                  </a:moveTo>
                  <a:cubicBezTo>
                    <a:pt x="6992" y="1"/>
                    <a:pt x="4355" y="1263"/>
                    <a:pt x="2700" y="3623"/>
                  </a:cubicBezTo>
                  <a:cubicBezTo>
                    <a:pt x="1" y="7500"/>
                    <a:pt x="931" y="12804"/>
                    <a:pt x="4778" y="15503"/>
                  </a:cubicBezTo>
                  <a:cubicBezTo>
                    <a:pt x="6264" y="16546"/>
                    <a:pt x="7973" y="17047"/>
                    <a:pt x="9667" y="17047"/>
                  </a:cubicBezTo>
                  <a:cubicBezTo>
                    <a:pt x="12354" y="17047"/>
                    <a:pt x="15003" y="15785"/>
                    <a:pt x="16658" y="13425"/>
                  </a:cubicBezTo>
                  <a:cubicBezTo>
                    <a:pt x="19357" y="9547"/>
                    <a:pt x="18395" y="4243"/>
                    <a:pt x="14549" y="1545"/>
                  </a:cubicBezTo>
                  <a:cubicBezTo>
                    <a:pt x="13062" y="502"/>
                    <a:pt x="11358" y="1"/>
                    <a:pt x="9671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8800" b="1" i="0" u="none" strike="noStrike" cap="none" dirty="0">
                  <a:solidFill>
                    <a:srgbClr val="E75F6B"/>
                  </a:solidFill>
                  <a:latin typeface="#9Slide07 Crocante" panose="02000000000000000000" pitchFamily="2" charset="0"/>
                  <a:sym typeface="Arial"/>
                </a:rPr>
                <a:t>3</a:t>
              </a:r>
              <a:endParaRPr sz="8800" b="1" i="0" u="none" strike="noStrike" cap="none" dirty="0">
                <a:solidFill>
                  <a:srgbClr val="E75F6B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809" name="Google Shape;809;p12"/>
            <p:cNvSpPr/>
            <p:nvPr/>
          </p:nvSpPr>
          <p:spPr>
            <a:xfrm>
              <a:off x="1670067" y="2047473"/>
              <a:ext cx="684074" cy="1309889"/>
            </a:xfrm>
            <a:custGeom>
              <a:avLst/>
              <a:gdLst/>
              <a:ahLst/>
              <a:cxnLst/>
              <a:rect l="l" t="t" r="r" b="b"/>
              <a:pathLst>
                <a:path w="34991" h="67002" fill="none" extrusionOk="0">
                  <a:moveTo>
                    <a:pt x="26367" y="1954"/>
                  </a:moveTo>
                  <a:cubicBezTo>
                    <a:pt x="33315" y="3908"/>
                    <a:pt x="34990" y="19635"/>
                    <a:pt x="30089" y="37037"/>
                  </a:cubicBezTo>
                  <a:cubicBezTo>
                    <a:pt x="25188" y="54470"/>
                    <a:pt x="15572" y="67001"/>
                    <a:pt x="8624" y="65047"/>
                  </a:cubicBezTo>
                  <a:cubicBezTo>
                    <a:pt x="1676" y="63093"/>
                    <a:pt x="1" y="47397"/>
                    <a:pt x="4902" y="29965"/>
                  </a:cubicBezTo>
                  <a:cubicBezTo>
                    <a:pt x="9803" y="12532"/>
                    <a:pt x="19419" y="0"/>
                    <a:pt x="26367" y="1954"/>
                  </a:cubicBezTo>
                  <a:close/>
                </a:path>
              </a:pathLst>
            </a:custGeom>
            <a:noFill/>
            <a:ln w="19375" cap="flat" cmpd="sng">
              <a:solidFill>
                <a:schemeClr val="dk1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810" name="Google Shape;810;p12"/>
            <p:cNvSpPr/>
            <p:nvPr/>
          </p:nvSpPr>
          <p:spPr>
            <a:xfrm>
              <a:off x="1361392" y="2417378"/>
              <a:ext cx="1301424" cy="570665"/>
            </a:xfrm>
            <a:custGeom>
              <a:avLst/>
              <a:gdLst/>
              <a:ahLst/>
              <a:cxnLst/>
              <a:rect l="l" t="t" r="r" b="b"/>
              <a:pathLst>
                <a:path w="66569" h="29190" fill="none" extrusionOk="0">
                  <a:moveTo>
                    <a:pt x="34401" y="1552"/>
                  </a:moveTo>
                  <a:cubicBezTo>
                    <a:pt x="52455" y="3103"/>
                    <a:pt x="66568" y="10206"/>
                    <a:pt x="65948" y="17402"/>
                  </a:cubicBezTo>
                  <a:cubicBezTo>
                    <a:pt x="65328" y="24599"/>
                    <a:pt x="50190" y="29190"/>
                    <a:pt x="32168" y="27608"/>
                  </a:cubicBezTo>
                  <a:cubicBezTo>
                    <a:pt x="14115" y="26057"/>
                    <a:pt x="1" y="18953"/>
                    <a:pt x="621" y="11757"/>
                  </a:cubicBezTo>
                  <a:cubicBezTo>
                    <a:pt x="1242" y="4561"/>
                    <a:pt x="16379" y="1"/>
                    <a:pt x="34401" y="1552"/>
                  </a:cubicBezTo>
                  <a:close/>
                </a:path>
              </a:pathLst>
            </a:custGeom>
            <a:noFill/>
            <a:ln w="19375" cap="flat" cmpd="sng">
              <a:solidFill>
                <a:schemeClr val="dk1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811" name="Google Shape;811;p12"/>
            <p:cNvSpPr/>
            <p:nvPr/>
          </p:nvSpPr>
          <p:spPr>
            <a:xfrm>
              <a:off x="1548779" y="2126904"/>
              <a:ext cx="926650" cy="1151006"/>
            </a:xfrm>
            <a:custGeom>
              <a:avLst/>
              <a:gdLst/>
              <a:ahLst/>
              <a:cxnLst/>
              <a:rect l="l" t="t" r="r" b="b"/>
              <a:pathLst>
                <a:path w="47399" h="58875" fill="none" extrusionOk="0">
                  <a:moveTo>
                    <a:pt x="35301" y="21435"/>
                  </a:moveTo>
                  <a:cubicBezTo>
                    <a:pt x="44855" y="35238"/>
                    <a:pt x="47398" y="50034"/>
                    <a:pt x="41008" y="54470"/>
                  </a:cubicBezTo>
                  <a:cubicBezTo>
                    <a:pt x="34587" y="58875"/>
                    <a:pt x="21652" y="51275"/>
                    <a:pt x="12098" y="37472"/>
                  </a:cubicBezTo>
                  <a:cubicBezTo>
                    <a:pt x="2544" y="23637"/>
                    <a:pt x="1" y="8841"/>
                    <a:pt x="6391" y="4436"/>
                  </a:cubicBezTo>
                  <a:cubicBezTo>
                    <a:pt x="12781" y="1"/>
                    <a:pt x="25747" y="7600"/>
                    <a:pt x="35301" y="21435"/>
                  </a:cubicBezTo>
                  <a:close/>
                </a:path>
              </a:pathLst>
            </a:custGeom>
            <a:noFill/>
            <a:ln w="19375" cap="flat" cmpd="sng">
              <a:solidFill>
                <a:schemeClr val="dk1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812" name="Google Shape;812;p12"/>
            <p:cNvSpPr/>
            <p:nvPr/>
          </p:nvSpPr>
          <p:spPr>
            <a:xfrm>
              <a:off x="1771766" y="3241860"/>
              <a:ext cx="164552" cy="147133"/>
            </a:xfrm>
            <a:custGeom>
              <a:avLst/>
              <a:gdLst/>
              <a:ahLst/>
              <a:cxnLst/>
              <a:rect l="l" t="t" r="r" b="b"/>
              <a:pathLst>
                <a:path w="8417" h="7526" extrusionOk="0">
                  <a:moveTo>
                    <a:pt x="4170" y="0"/>
                  </a:moveTo>
                  <a:cubicBezTo>
                    <a:pt x="2473" y="0"/>
                    <a:pt x="796" y="1123"/>
                    <a:pt x="444" y="3085"/>
                  </a:cubicBezTo>
                  <a:cubicBezTo>
                    <a:pt x="1" y="5560"/>
                    <a:pt x="1965" y="7525"/>
                    <a:pt x="4141" y="7525"/>
                  </a:cubicBezTo>
                  <a:cubicBezTo>
                    <a:pt x="4856" y="7525"/>
                    <a:pt x="5593" y="7313"/>
                    <a:pt x="6276" y="6838"/>
                  </a:cubicBezTo>
                  <a:cubicBezTo>
                    <a:pt x="7982" y="5659"/>
                    <a:pt x="8416" y="3333"/>
                    <a:pt x="7237" y="1627"/>
                  </a:cubicBezTo>
                  <a:cubicBezTo>
                    <a:pt x="6474" y="513"/>
                    <a:pt x="5317" y="0"/>
                    <a:pt x="4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813" name="Google Shape;813;p12"/>
            <p:cNvSpPr/>
            <p:nvPr/>
          </p:nvSpPr>
          <p:spPr>
            <a:xfrm>
              <a:off x="2551185" y="2682730"/>
              <a:ext cx="164396" cy="147133"/>
            </a:xfrm>
            <a:custGeom>
              <a:avLst/>
              <a:gdLst/>
              <a:ahLst/>
              <a:cxnLst/>
              <a:rect l="l" t="t" r="r" b="b"/>
              <a:pathLst>
                <a:path w="8409" h="7526" extrusionOk="0">
                  <a:moveTo>
                    <a:pt x="4173" y="1"/>
                  </a:moveTo>
                  <a:cubicBezTo>
                    <a:pt x="2484" y="1"/>
                    <a:pt x="819" y="1123"/>
                    <a:pt x="467" y="3085"/>
                  </a:cubicBezTo>
                  <a:cubicBezTo>
                    <a:pt x="0" y="5560"/>
                    <a:pt x="1976" y="7526"/>
                    <a:pt x="4160" y="7526"/>
                  </a:cubicBezTo>
                  <a:cubicBezTo>
                    <a:pt x="4877" y="7526"/>
                    <a:pt x="5616" y="7314"/>
                    <a:pt x="6299" y="6838"/>
                  </a:cubicBezTo>
                  <a:cubicBezTo>
                    <a:pt x="8005" y="5660"/>
                    <a:pt x="8408" y="3333"/>
                    <a:pt x="7229" y="1627"/>
                  </a:cubicBezTo>
                  <a:cubicBezTo>
                    <a:pt x="6466" y="514"/>
                    <a:pt x="5314" y="1"/>
                    <a:pt x="4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814" name="Google Shape;814;p12"/>
            <p:cNvSpPr/>
            <p:nvPr/>
          </p:nvSpPr>
          <p:spPr>
            <a:xfrm>
              <a:off x="1592453" y="2139827"/>
              <a:ext cx="162539" cy="147016"/>
            </a:xfrm>
            <a:custGeom>
              <a:avLst/>
              <a:gdLst/>
              <a:ahLst/>
              <a:cxnLst/>
              <a:rect l="l" t="t" r="r" b="b"/>
              <a:pathLst>
                <a:path w="8314" h="7520" extrusionOk="0">
                  <a:moveTo>
                    <a:pt x="4166" y="0"/>
                  </a:moveTo>
                  <a:cubicBezTo>
                    <a:pt x="3154" y="0"/>
                    <a:pt x="2143" y="405"/>
                    <a:pt x="1396" y="1201"/>
                  </a:cubicBezTo>
                  <a:cubicBezTo>
                    <a:pt x="0" y="2721"/>
                    <a:pt x="93" y="5109"/>
                    <a:pt x="1613" y="6505"/>
                  </a:cubicBezTo>
                  <a:cubicBezTo>
                    <a:pt x="2337" y="7185"/>
                    <a:pt x="3251" y="7519"/>
                    <a:pt x="4164" y="7519"/>
                  </a:cubicBezTo>
                  <a:cubicBezTo>
                    <a:pt x="5168" y="7519"/>
                    <a:pt x="6170" y="7115"/>
                    <a:pt x="6918" y="6319"/>
                  </a:cubicBezTo>
                  <a:cubicBezTo>
                    <a:pt x="8313" y="4799"/>
                    <a:pt x="8251" y="2410"/>
                    <a:pt x="6731" y="1015"/>
                  </a:cubicBezTo>
                  <a:cubicBezTo>
                    <a:pt x="6007" y="335"/>
                    <a:pt x="5086" y="0"/>
                    <a:pt x="4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  <p:sp>
          <p:nvSpPr>
            <p:cNvPr id="815" name="Google Shape;815;p12"/>
            <p:cNvSpPr/>
            <p:nvPr/>
          </p:nvSpPr>
          <p:spPr>
            <a:xfrm>
              <a:off x="1864726" y="1914904"/>
              <a:ext cx="123126" cy="111709"/>
            </a:xfrm>
            <a:custGeom>
              <a:avLst/>
              <a:gdLst/>
              <a:ahLst/>
              <a:cxnLst/>
              <a:rect l="l" t="t" r="r" b="b"/>
              <a:pathLst>
                <a:path w="6298" h="5714" extrusionOk="0">
                  <a:moveTo>
                    <a:pt x="3123" y="1"/>
                  </a:moveTo>
                  <a:cubicBezTo>
                    <a:pt x="1839" y="1"/>
                    <a:pt x="665" y="892"/>
                    <a:pt x="373" y="2190"/>
                  </a:cubicBezTo>
                  <a:cubicBezTo>
                    <a:pt x="1" y="3741"/>
                    <a:pt x="963" y="5261"/>
                    <a:pt x="2482" y="5633"/>
                  </a:cubicBezTo>
                  <a:cubicBezTo>
                    <a:pt x="2708" y="5687"/>
                    <a:pt x="2933" y="5713"/>
                    <a:pt x="3154" y="5713"/>
                  </a:cubicBezTo>
                  <a:cubicBezTo>
                    <a:pt x="4451" y="5713"/>
                    <a:pt x="5607" y="4818"/>
                    <a:pt x="5926" y="3493"/>
                  </a:cubicBezTo>
                  <a:cubicBezTo>
                    <a:pt x="6298" y="1973"/>
                    <a:pt x="5336" y="422"/>
                    <a:pt x="3785" y="81"/>
                  </a:cubicBezTo>
                  <a:cubicBezTo>
                    <a:pt x="3564" y="27"/>
                    <a:pt x="3342" y="1"/>
                    <a:pt x="3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3"/>
          <p:cNvSpPr txBox="1"/>
          <p:nvPr/>
        </p:nvSpPr>
        <p:spPr>
          <a:xfrm>
            <a:off x="6391575" y="3688772"/>
            <a:ext cx="232746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#9Slide03 Quicksand" panose="00000500000000000000" pitchFamily="2" charset="0"/>
                <a:sym typeface="Arial"/>
              </a:rPr>
              <a:t>Màng tế bào, tế bào chất.</a:t>
            </a:r>
            <a:endParaRPr b="0" i="0" u="none" strike="noStrike" cap="none" dirty="0">
              <a:solidFill>
                <a:schemeClr val="accent2">
                  <a:lumMod val="75000"/>
                </a:schemeClr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F4F03-5618-7EFB-3DDB-6E62A7ED28C1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80F176-2E28-2A1A-15DE-979CCAC0901A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C266ED-9ABD-5C98-E74D-B9DBFD340124}"/>
              </a:ext>
            </a:extLst>
          </p:cNvPr>
          <p:cNvSpPr/>
          <p:nvPr/>
        </p:nvSpPr>
        <p:spPr>
          <a:xfrm>
            <a:off x="7407628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5ECFD-22EC-5CF4-783B-2AA7C03D6AAF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17C4D6-1DD1-1B25-143C-F8F83D6B6859}"/>
              </a:ext>
            </a:extLst>
          </p:cNvPr>
          <p:cNvSpPr/>
          <p:nvPr/>
        </p:nvSpPr>
        <p:spPr>
          <a:xfrm>
            <a:off x="7481682" y="4124949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EA7FEB-6782-8FBA-F393-B1363C7F0DFC}"/>
              </a:ext>
            </a:extLst>
          </p:cNvPr>
          <p:cNvSpPr/>
          <p:nvPr/>
        </p:nvSpPr>
        <p:spPr>
          <a:xfrm>
            <a:off x="7544546" y="472297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5" name="Google Shape;835;p13"/>
          <p:cNvGraphicFramePr/>
          <p:nvPr>
            <p:extLst>
              <p:ext uri="{D42A27DB-BD31-4B8C-83A1-F6EECF244321}">
                <p14:modId xmlns:p14="http://schemas.microsoft.com/office/powerpoint/2010/main" val="2674689920"/>
              </p:ext>
            </p:extLst>
          </p:nvPr>
        </p:nvGraphicFramePr>
        <p:xfrm>
          <a:off x="443074" y="3014078"/>
          <a:ext cx="8221975" cy="1657125"/>
        </p:xfrm>
        <a:graphic>
          <a:graphicData uri="http://schemas.openxmlformats.org/drawingml/2006/table">
            <a:tbl>
              <a:tblPr firstRow="1" bandRow="1">
                <a:noFill/>
                <a:tableStyleId>{B1198753-E8B8-49C9-A319-4802C0BD7760}</a:tableStyleId>
              </a:tblPr>
              <a:tblGrid>
                <a:gridCol w="337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#9Slide03 Quicksand" panose="00000500000000000000" pitchFamily="2" charset="0"/>
                        </a:rPr>
                        <a:t>Tế bào hành tây</a:t>
                      </a:r>
                      <a:endParaRPr sz="20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#9Slide03 Quicksand" panose="00000500000000000000" pitchFamily="2" charset="0"/>
                        </a:rPr>
                        <a:t>Tế bào trứng cá</a:t>
                      </a:r>
                      <a:endParaRPr sz="2000" b="1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#9Slide03 Quicksand" panose="00000500000000000000" pitchFamily="2" charset="0"/>
                        </a:rPr>
                        <a:t>Thành phần quan sát được</a:t>
                      </a:r>
                      <a:endParaRPr sz="1600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#9Slide03 Quicksand" panose="00000500000000000000" pitchFamily="2" charset="0"/>
                        </a:rPr>
                        <a:t>Thành phần không quan sát được</a:t>
                      </a:r>
                      <a:endParaRPr sz="1600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#9Slide03 Quicksand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36" name="Google Shape;836;p13"/>
          <p:cNvSpPr txBox="1"/>
          <p:nvPr/>
        </p:nvSpPr>
        <p:spPr>
          <a:xfrm>
            <a:off x="3813635" y="3581050"/>
            <a:ext cx="24159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#9Slide03 Quicksand" panose="00000500000000000000" pitchFamily="2" charset="0"/>
                <a:sym typeface="Arial"/>
              </a:rPr>
              <a:t>Thành tế bào, nhân tế bào, tế bào chất.</a:t>
            </a:r>
            <a:endParaRPr b="0" i="0" u="none" strike="noStrike" cap="none" dirty="0">
              <a:solidFill>
                <a:schemeClr val="accent2">
                  <a:lumMod val="75000"/>
                </a:schemeClr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838" name="Google Shape;838;p13"/>
          <p:cNvSpPr txBox="1"/>
          <p:nvPr/>
        </p:nvSpPr>
        <p:spPr>
          <a:xfrm>
            <a:off x="3813635" y="4222065"/>
            <a:ext cx="274960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>
                <a:solidFill>
                  <a:schemeClr val="accent2">
                    <a:lumMod val="75000"/>
                  </a:schemeClr>
                </a:solidFill>
                <a:latin typeface="#9Slide03 Quicksand" panose="00000500000000000000" pitchFamily="2" charset="0"/>
                <a:sym typeface="Arial"/>
              </a:rPr>
              <a:t>Màng tế bào, các bào quan.</a:t>
            </a:r>
            <a:endParaRPr b="0" i="0" u="none" strike="noStrike" cap="none">
              <a:solidFill>
                <a:schemeClr val="accent2">
                  <a:lumMod val="75000"/>
                </a:schemeClr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839" name="Google Shape;839;p13"/>
          <p:cNvSpPr txBox="1"/>
          <p:nvPr/>
        </p:nvSpPr>
        <p:spPr>
          <a:xfrm>
            <a:off x="6391575" y="4227954"/>
            <a:ext cx="22533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#9Slide03 Quicksand" panose="00000500000000000000" pitchFamily="2" charset="0"/>
                <a:sym typeface="Arial"/>
              </a:rPr>
              <a:t>Nhân, các bào quan.</a:t>
            </a:r>
            <a:endParaRPr b="0" i="0" u="none" strike="noStrike" cap="none" dirty="0">
              <a:solidFill>
                <a:schemeClr val="accent2">
                  <a:lumMod val="75000"/>
                </a:schemeClr>
              </a:solidFill>
              <a:latin typeface="#9Slide03 Quicksand" panose="00000500000000000000" pitchFamily="2" charset="0"/>
              <a:sym typeface="Arial"/>
            </a:endParaRPr>
          </a:p>
        </p:txBody>
      </p:sp>
      <p:pic>
        <p:nvPicPr>
          <p:cNvPr id="29" name="Picture 2" descr="Our Glossary of Asian Ingredients &amp; Terms | Uwajimaya">
            <a:extLst>
              <a:ext uri="{FF2B5EF4-FFF2-40B4-BE49-F238E27FC236}">
                <a16:creationId xmlns:a16="http://schemas.microsoft.com/office/drawing/2014/main" id="{C5C1EEBF-2615-F96A-8614-6B12D300C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9516" r="6425" b="18269"/>
          <a:stretch/>
        </p:blipFill>
        <p:spPr bwMode="auto">
          <a:xfrm>
            <a:off x="5412668" y="981625"/>
            <a:ext cx="1994960" cy="14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745;p7">
            <a:extLst>
              <a:ext uri="{FF2B5EF4-FFF2-40B4-BE49-F238E27FC236}">
                <a16:creationId xmlns:a16="http://schemas.microsoft.com/office/drawing/2014/main" id="{D69E1BB3-8923-BCFF-60FC-C2E8A5F70020}"/>
              </a:ext>
            </a:extLst>
          </p:cNvPr>
          <p:cNvSpPr txBox="1"/>
          <p:nvPr/>
        </p:nvSpPr>
        <p:spPr>
          <a:xfrm>
            <a:off x="1388713" y="2404604"/>
            <a:ext cx="3068366" cy="32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Tế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bào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biểu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bì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hành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tây</a:t>
            </a:r>
            <a:endParaRPr sz="20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pic>
        <p:nvPicPr>
          <p:cNvPr id="31" name="Picture 2" descr="Bài 21. Thực hành: Quan sát và phân biệt một số loại tế bào - Hoc24">
            <a:extLst>
              <a:ext uri="{FF2B5EF4-FFF2-40B4-BE49-F238E27FC236}">
                <a16:creationId xmlns:a16="http://schemas.microsoft.com/office/drawing/2014/main" id="{73FD6B6C-2BC5-E3E8-E872-DCCB4ED52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6" t="6398" r="6500" b="43102"/>
          <a:stretch/>
        </p:blipFill>
        <p:spPr bwMode="auto">
          <a:xfrm rot="5400000">
            <a:off x="2017901" y="893258"/>
            <a:ext cx="1530295" cy="14923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745;p7">
            <a:extLst>
              <a:ext uri="{FF2B5EF4-FFF2-40B4-BE49-F238E27FC236}">
                <a16:creationId xmlns:a16="http://schemas.microsoft.com/office/drawing/2014/main" id="{C950A40A-40A4-ABCB-A286-3121D6775F2C}"/>
              </a:ext>
            </a:extLst>
          </p:cNvPr>
          <p:cNvSpPr txBox="1"/>
          <p:nvPr/>
        </p:nvSpPr>
        <p:spPr>
          <a:xfrm>
            <a:off x="4857392" y="2404604"/>
            <a:ext cx="3068366" cy="32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Tế bào trứng cá</a:t>
            </a:r>
            <a:endParaRPr sz="20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9EA712-1E03-172B-711C-D9FA45613033}"/>
              </a:ext>
            </a:extLst>
          </p:cNvPr>
          <p:cNvGrpSpPr/>
          <p:nvPr/>
        </p:nvGrpSpPr>
        <p:grpSpPr>
          <a:xfrm>
            <a:off x="371262" y="292804"/>
            <a:ext cx="8431696" cy="635713"/>
            <a:chOff x="1676295" y="5006366"/>
            <a:chExt cx="8431696" cy="6357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685E51-432E-9931-2C5B-2673ADC059F6}"/>
                </a:ext>
              </a:extLst>
            </p:cNvPr>
            <p:cNvSpPr txBox="1"/>
            <p:nvPr/>
          </p:nvSpPr>
          <p:spPr>
            <a:xfrm>
              <a:off x="2333591" y="5079390"/>
              <a:ext cx="777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Dựa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vào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hình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ảnh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quan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sát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được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,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hãy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hoàn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thành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bảng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dưới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đây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.</a:t>
              </a:r>
              <a:endParaRPr lang="en-VN" sz="2000" dirty="0">
                <a:solidFill>
                  <a:srgbClr val="C00000"/>
                </a:solidFill>
                <a:latin typeface="#9Slide03 Quicksand" panose="00000500000000000000" pitchFamily="2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92E20B9-DD7D-3234-EE54-4845E9235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295" y="5006366"/>
              <a:ext cx="621399" cy="635713"/>
            </a:xfrm>
            <a:prstGeom prst="rect">
              <a:avLst/>
            </a:prstGeom>
          </p:spPr>
        </p:pic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95B4D1DC-8409-555C-776A-F83E07BBA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423" y="1117419"/>
            <a:ext cx="315658" cy="61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EC0CAD-FB1A-4219-AD12-9D64BA6553D9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241DD-584F-782C-14B5-3AF3C660441D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AA234A-D88E-3B44-23D7-17093C82DFCB}"/>
              </a:ext>
            </a:extLst>
          </p:cNvPr>
          <p:cNvSpPr/>
          <p:nvPr/>
        </p:nvSpPr>
        <p:spPr>
          <a:xfrm>
            <a:off x="7407628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2C2AE8-EAC0-4595-1F16-C0A7C06AA250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08979-EA42-8478-A8A9-96F44B78F361}"/>
              </a:ext>
            </a:extLst>
          </p:cNvPr>
          <p:cNvSpPr/>
          <p:nvPr/>
        </p:nvSpPr>
        <p:spPr>
          <a:xfrm>
            <a:off x="7481682" y="4124949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16BC5-ABE3-0E6A-0F9B-2F912E51F7AB}"/>
              </a:ext>
            </a:extLst>
          </p:cNvPr>
          <p:cNvSpPr/>
          <p:nvPr/>
        </p:nvSpPr>
        <p:spPr>
          <a:xfrm>
            <a:off x="7544546" y="472297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711;p5">
            <a:extLst>
              <a:ext uri="{FF2B5EF4-FFF2-40B4-BE49-F238E27FC236}">
                <a16:creationId xmlns:a16="http://schemas.microsoft.com/office/drawing/2014/main" id="{5E2C46DE-70AA-6F26-F515-F5E0D488E31F}"/>
              </a:ext>
            </a:extLst>
          </p:cNvPr>
          <p:cNvSpPr txBox="1"/>
          <p:nvPr/>
        </p:nvSpPr>
        <p:spPr>
          <a:xfrm>
            <a:off x="5374824" y="3313074"/>
            <a:ext cx="2466565" cy="3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#9Slide03 Quicksand" panose="00000500000000000000" pitchFamily="2" charset="0"/>
              </a:rPr>
              <a:t>Tế bào trứng cá</a:t>
            </a:r>
            <a:endParaRPr sz="20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pic>
        <p:nvPicPr>
          <p:cNvPr id="11" name="Picture 2" descr="Our Glossary of Asian Ingredients &amp; Terms | Uwajimaya">
            <a:extLst>
              <a:ext uri="{FF2B5EF4-FFF2-40B4-BE49-F238E27FC236}">
                <a16:creationId xmlns:a16="http://schemas.microsoft.com/office/drawing/2014/main" id="{2109B2A4-27F3-3AF4-50F9-14B95BDE2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9516" r="6425" b="18269"/>
          <a:stretch/>
        </p:blipFill>
        <p:spPr bwMode="auto">
          <a:xfrm>
            <a:off x="5239615" y="1353152"/>
            <a:ext cx="2736981" cy="19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745;p7">
            <a:extLst>
              <a:ext uri="{FF2B5EF4-FFF2-40B4-BE49-F238E27FC236}">
                <a16:creationId xmlns:a16="http://schemas.microsoft.com/office/drawing/2014/main" id="{CB053BB0-F17D-5384-9F79-B3EC142A22C1}"/>
              </a:ext>
            </a:extLst>
          </p:cNvPr>
          <p:cNvSpPr txBox="1"/>
          <p:nvPr/>
        </p:nvSpPr>
        <p:spPr>
          <a:xfrm>
            <a:off x="1029977" y="3287156"/>
            <a:ext cx="2991764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Tế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bào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biểu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bì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hành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tây</a:t>
            </a:r>
            <a:endParaRPr sz="20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pic>
        <p:nvPicPr>
          <p:cNvPr id="19" name="Picture 2" descr="Bài 21. Thực hành: Quan sát và phân biệt một số loại tế bào - Hoc24">
            <a:extLst>
              <a:ext uri="{FF2B5EF4-FFF2-40B4-BE49-F238E27FC236}">
                <a16:creationId xmlns:a16="http://schemas.microsoft.com/office/drawing/2014/main" id="{2B67E509-E54D-1521-09CF-EAE2D8BE0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6" t="6398" r="6500" b="43102"/>
          <a:stretch/>
        </p:blipFill>
        <p:spPr bwMode="auto">
          <a:xfrm rot="5400000">
            <a:off x="1389491" y="1215452"/>
            <a:ext cx="2095918" cy="20474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7E68AA0-02D1-5D0B-334E-CF8D22937BF5}"/>
              </a:ext>
            </a:extLst>
          </p:cNvPr>
          <p:cNvGrpSpPr/>
          <p:nvPr/>
        </p:nvGrpSpPr>
        <p:grpSpPr>
          <a:xfrm>
            <a:off x="1829945" y="298894"/>
            <a:ext cx="5484110" cy="707886"/>
            <a:chOff x="1782432" y="5079390"/>
            <a:chExt cx="5484110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FA5BFA-F766-6932-3219-227CDC7CABB2}"/>
                </a:ext>
              </a:extLst>
            </p:cNvPr>
            <p:cNvSpPr txBox="1"/>
            <p:nvPr/>
          </p:nvSpPr>
          <p:spPr>
            <a:xfrm>
              <a:off x="2333591" y="5079390"/>
              <a:ext cx="49329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Đặc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điểm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nào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giúp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em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phân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biệt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được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tế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bào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hành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tây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và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tế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bào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trứng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cá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?</a:t>
              </a:r>
              <a:endParaRPr lang="en-VN" sz="2000" dirty="0">
                <a:solidFill>
                  <a:srgbClr val="C00000"/>
                </a:solidFill>
                <a:latin typeface="#9Slide03 Quicksand" panose="000005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666E35-3220-F2D9-B9CB-69C8A19F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2432" y="5085706"/>
              <a:ext cx="621399" cy="635713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C4FA8CBF-D33E-55C7-43EA-AEA3E3D19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236" y="361488"/>
            <a:ext cx="315658" cy="6176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54930D-9807-0320-1A2C-393ECD120577}"/>
              </a:ext>
            </a:extLst>
          </p:cNvPr>
          <p:cNvGrpSpPr/>
          <p:nvPr/>
        </p:nvGrpSpPr>
        <p:grpSpPr>
          <a:xfrm>
            <a:off x="2587255" y="4057709"/>
            <a:ext cx="4158942" cy="519879"/>
            <a:chOff x="2684360" y="4057709"/>
            <a:chExt cx="4158942" cy="5198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869A6DE-D852-92F4-7481-D671AD57BD5B}"/>
                </a:ext>
              </a:extLst>
            </p:cNvPr>
            <p:cNvSpPr/>
            <p:nvPr/>
          </p:nvSpPr>
          <p:spPr>
            <a:xfrm>
              <a:off x="2684360" y="4057709"/>
              <a:ext cx="1553671" cy="519879"/>
            </a:xfrm>
            <a:prstGeom prst="rect">
              <a:avLst/>
            </a:prstGeom>
            <a:ln w="12700">
              <a:solidFill>
                <a:srgbClr val="4766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Kích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thước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  <a:latin typeface="#9Slide03 Quicksand" panose="000005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E5C9AE-76C4-233D-B40E-D56838B10E81}"/>
                </a:ext>
              </a:extLst>
            </p:cNvPr>
            <p:cNvSpPr/>
            <p:nvPr/>
          </p:nvSpPr>
          <p:spPr>
            <a:xfrm>
              <a:off x="4998318" y="4057709"/>
              <a:ext cx="1844984" cy="519879"/>
            </a:xfrm>
            <a:prstGeom prst="rect">
              <a:avLst/>
            </a:prstGeom>
            <a:ln w="12700">
              <a:solidFill>
                <a:srgbClr val="4766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Thành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tế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#9Slide03 Quicksand" panose="00000500000000000000" pitchFamily="2" charset="0"/>
                </a:rPr>
                <a:t>bào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  <a:latin typeface="#9Slide03 Quicksand" panose="00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5"/>
          <p:cNvSpPr/>
          <p:nvPr/>
        </p:nvSpPr>
        <p:spPr>
          <a:xfrm>
            <a:off x="2896577" y="3699277"/>
            <a:ext cx="3374382" cy="106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5"/>
          <p:cNvSpPr/>
          <p:nvPr/>
        </p:nvSpPr>
        <p:spPr>
          <a:xfrm>
            <a:off x="2233332" y="2949650"/>
            <a:ext cx="4108537" cy="176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5"/>
          <p:cNvSpPr txBox="1"/>
          <p:nvPr/>
        </p:nvSpPr>
        <p:spPr>
          <a:xfrm>
            <a:off x="2148981" y="1161610"/>
            <a:ext cx="49996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i="0" u="none" strike="noStrike" cap="none" dirty="0" err="1">
                <a:solidFill>
                  <a:srgbClr val="BF5905"/>
                </a:solidFill>
                <a:latin typeface="#9Slide05 Garris" pitchFamily="2" charset="77"/>
                <a:sym typeface="Arial"/>
              </a:rPr>
              <a:t>Cảm</a:t>
            </a:r>
            <a:r>
              <a:rPr lang="en" sz="5400" b="0" i="0" u="none" strike="noStrike" cap="none" dirty="0">
                <a:solidFill>
                  <a:srgbClr val="BF5905"/>
                </a:solidFill>
                <a:latin typeface="#9Slide05 Garris" pitchFamily="2" charset="77"/>
                <a:sym typeface="Arial"/>
              </a:rPr>
              <a:t> </a:t>
            </a:r>
            <a:r>
              <a:rPr lang="en" sz="5400" b="0" i="0" u="none" strike="noStrike" cap="none" dirty="0" err="1">
                <a:solidFill>
                  <a:srgbClr val="BF5905"/>
                </a:solidFill>
                <a:latin typeface="#9Slide05 Garris" pitchFamily="2" charset="77"/>
                <a:sym typeface="Arial"/>
              </a:rPr>
              <a:t>ơn</a:t>
            </a:r>
            <a:r>
              <a:rPr lang="en" sz="5400" b="0" i="0" u="none" strike="noStrike" cap="none" dirty="0">
                <a:solidFill>
                  <a:srgbClr val="BF5905"/>
                </a:solidFill>
                <a:latin typeface="#9Slide05 Garris" pitchFamily="2" charset="77"/>
                <a:sym typeface="Arial"/>
              </a:rPr>
              <a:t> </a:t>
            </a:r>
            <a:r>
              <a:rPr lang="en" sz="5400" b="0" i="0" u="none" strike="noStrike" cap="none" dirty="0" err="1">
                <a:solidFill>
                  <a:srgbClr val="BF5905"/>
                </a:solidFill>
                <a:latin typeface="#9Slide05 Garris" pitchFamily="2" charset="77"/>
                <a:sym typeface="Arial"/>
              </a:rPr>
              <a:t>các</a:t>
            </a:r>
            <a:r>
              <a:rPr lang="en" sz="5400" b="0" i="0" u="none" strike="noStrike" cap="none" dirty="0">
                <a:solidFill>
                  <a:srgbClr val="BF5905"/>
                </a:solidFill>
                <a:latin typeface="#9Slide05 Garris" pitchFamily="2" charset="77"/>
                <a:sym typeface="Arial"/>
              </a:rPr>
              <a:t> </a:t>
            </a:r>
            <a:r>
              <a:rPr lang="en" sz="5400" b="0" i="0" u="none" strike="noStrike" cap="none" dirty="0" err="1">
                <a:solidFill>
                  <a:srgbClr val="BF5905"/>
                </a:solidFill>
                <a:latin typeface="#9Slide05 Garris" pitchFamily="2" charset="77"/>
                <a:sym typeface="Arial"/>
              </a:rPr>
              <a:t>em</a:t>
            </a:r>
            <a:r>
              <a:rPr lang="en" sz="5400" b="0" i="0" u="none" strike="noStrike" cap="none" dirty="0">
                <a:solidFill>
                  <a:srgbClr val="BF5905"/>
                </a:solidFill>
                <a:latin typeface="#9Slide05 Garris" pitchFamily="2" charset="77"/>
                <a:sym typeface="Arial"/>
              </a:rPr>
              <a:t>!</a:t>
            </a:r>
            <a:endParaRPr sz="1050" dirty="0">
              <a:latin typeface="#9Slide05 Garris" pitchFamily="2" charset="77"/>
            </a:endParaRPr>
          </a:p>
        </p:txBody>
      </p:sp>
      <p:grpSp>
        <p:nvGrpSpPr>
          <p:cNvPr id="861" name="Google Shape;861;p15"/>
          <p:cNvGrpSpPr/>
          <p:nvPr/>
        </p:nvGrpSpPr>
        <p:grpSpPr>
          <a:xfrm>
            <a:off x="3638583" y="2794809"/>
            <a:ext cx="1962545" cy="1766170"/>
            <a:chOff x="1958520" y="2302574"/>
            <a:chExt cx="359213" cy="327807"/>
          </a:xfrm>
        </p:grpSpPr>
        <p:sp>
          <p:nvSpPr>
            <p:cNvPr id="862" name="Google Shape;862;p15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15"/>
          <p:cNvGrpSpPr/>
          <p:nvPr/>
        </p:nvGrpSpPr>
        <p:grpSpPr>
          <a:xfrm>
            <a:off x="2825667" y="3472244"/>
            <a:ext cx="615686" cy="1005692"/>
            <a:chOff x="2656082" y="2287427"/>
            <a:chExt cx="207582" cy="359594"/>
          </a:xfrm>
        </p:grpSpPr>
        <p:sp>
          <p:nvSpPr>
            <p:cNvPr id="866" name="Google Shape;866;p15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15"/>
          <p:cNvGrpSpPr/>
          <p:nvPr/>
        </p:nvGrpSpPr>
        <p:grpSpPr>
          <a:xfrm>
            <a:off x="5673332" y="3446182"/>
            <a:ext cx="620596" cy="1062640"/>
            <a:chOff x="2656082" y="2287427"/>
            <a:chExt cx="207582" cy="359594"/>
          </a:xfrm>
        </p:grpSpPr>
        <p:sp>
          <p:nvSpPr>
            <p:cNvPr id="871" name="Google Shape;871;p15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85BBC3-3673-C787-1829-E938121381AE}"/>
              </a:ext>
            </a:extLst>
          </p:cNvPr>
          <p:cNvSpPr/>
          <p:nvPr/>
        </p:nvSpPr>
        <p:spPr>
          <a:xfrm>
            <a:off x="272955" y="3295934"/>
            <a:ext cx="450376" cy="757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2" name="Google Shape;662;p3"/>
          <p:cNvCxnSpPr/>
          <p:nvPr/>
        </p:nvCxnSpPr>
        <p:spPr>
          <a:xfrm>
            <a:off x="658050" y="2681174"/>
            <a:ext cx="7827900" cy="0"/>
          </a:xfrm>
          <a:prstGeom prst="straightConnector1">
            <a:avLst/>
          </a:prstGeom>
          <a:noFill/>
          <a:ln w="28575" cap="flat" cmpd="sng">
            <a:solidFill>
              <a:srgbClr val="4766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3" name="Google Shape;663;p3"/>
          <p:cNvSpPr/>
          <p:nvPr/>
        </p:nvSpPr>
        <p:spPr>
          <a:xfrm>
            <a:off x="2046474" y="2596724"/>
            <a:ext cx="168900" cy="168900"/>
          </a:xfrm>
          <a:prstGeom prst="ellipse">
            <a:avLst/>
          </a:prstGeom>
          <a:solidFill>
            <a:srgbClr val="476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"/>
          <p:cNvSpPr/>
          <p:nvPr/>
        </p:nvSpPr>
        <p:spPr>
          <a:xfrm>
            <a:off x="4963507" y="2596724"/>
            <a:ext cx="168900" cy="168900"/>
          </a:xfrm>
          <a:prstGeom prst="ellipse">
            <a:avLst/>
          </a:prstGeom>
          <a:solidFill>
            <a:srgbClr val="476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"/>
          <p:cNvSpPr txBox="1">
            <a:spLocks noGrp="1"/>
          </p:cNvSpPr>
          <p:nvPr>
            <p:ph type="title"/>
          </p:nvPr>
        </p:nvSpPr>
        <p:spPr>
          <a:xfrm>
            <a:off x="1976933" y="534026"/>
            <a:ext cx="5190134" cy="8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600" dirty="0">
                <a:latin typeface="#9Slide05 Kathya" panose="02000000000000000000" pitchFamily="2" charset="0"/>
              </a:rPr>
              <a:t>Nội dung bài học</a:t>
            </a:r>
            <a:endParaRPr sz="6600" dirty="0">
              <a:latin typeface="#9Slide05 Kathya" panose="02000000000000000000" pitchFamily="2" charset="0"/>
            </a:endParaRPr>
          </a:p>
        </p:txBody>
      </p:sp>
      <p:sp>
        <p:nvSpPr>
          <p:cNvPr id="666" name="Google Shape;666;p3"/>
          <p:cNvSpPr/>
          <p:nvPr/>
        </p:nvSpPr>
        <p:spPr>
          <a:xfrm>
            <a:off x="1877874" y="1862024"/>
            <a:ext cx="506100" cy="50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i="0" u="none" strike="noStrike" cap="none">
                <a:solidFill>
                  <a:schemeClr val="accent1"/>
                </a:solidFill>
                <a:latin typeface="#9Slide07 Crocante" panose="02000000000000000000" pitchFamily="2" charset="0"/>
                <a:ea typeface="Nunito"/>
                <a:cs typeface="Nunito"/>
                <a:sym typeface="Nunito"/>
              </a:rPr>
              <a:t>1</a:t>
            </a:r>
            <a:endParaRPr sz="2400" i="0" u="none" strike="noStrike" cap="none">
              <a:solidFill>
                <a:schemeClr val="accent1"/>
              </a:solidFill>
              <a:latin typeface="#9Slide07 Crocante" panose="020000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67" name="Google Shape;667;p3"/>
          <p:cNvSpPr/>
          <p:nvPr/>
        </p:nvSpPr>
        <p:spPr>
          <a:xfrm>
            <a:off x="4794907" y="1862024"/>
            <a:ext cx="506100" cy="50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i="0" u="none" strike="noStrike" cap="none" dirty="0">
                <a:solidFill>
                  <a:schemeClr val="accent1"/>
                </a:solidFill>
                <a:latin typeface="#9Slide07 Crocante" panose="02000000000000000000" pitchFamily="2" charset="0"/>
                <a:ea typeface="Nunito"/>
                <a:cs typeface="Nunito"/>
                <a:sym typeface="Nunito"/>
              </a:rPr>
              <a:t>2</a:t>
            </a:r>
            <a:endParaRPr sz="2400" i="0" u="none" strike="noStrike" cap="none" dirty="0">
              <a:solidFill>
                <a:schemeClr val="accent1"/>
              </a:solidFill>
              <a:latin typeface="#9Slide07 Crocante" panose="020000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68" name="Google Shape;668;p3"/>
          <p:cNvSpPr txBox="1"/>
          <p:nvPr/>
        </p:nvSpPr>
        <p:spPr>
          <a:xfrm>
            <a:off x="604711" y="2828991"/>
            <a:ext cx="3052426" cy="93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Làm tiêu bản, quan sát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tế bào biểu bì vảy hành</a:t>
            </a:r>
            <a:endParaRPr sz="2400" b="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sp>
        <p:nvSpPr>
          <p:cNvPr id="669" name="Google Shape;669;p3"/>
          <p:cNvSpPr txBox="1"/>
          <p:nvPr/>
        </p:nvSpPr>
        <p:spPr>
          <a:xfrm>
            <a:off x="3995672" y="2827039"/>
            <a:ext cx="2071063" cy="93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Quan sát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tế bào trứng cá</a:t>
            </a:r>
            <a:endParaRPr sz="2400" b="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sp>
        <p:nvSpPr>
          <p:cNvPr id="670" name="Google Shape;670;p3"/>
          <p:cNvSpPr/>
          <p:nvPr/>
        </p:nvSpPr>
        <p:spPr>
          <a:xfrm>
            <a:off x="7317544" y="2596724"/>
            <a:ext cx="168900" cy="168900"/>
          </a:xfrm>
          <a:prstGeom prst="ellipse">
            <a:avLst/>
          </a:prstGeom>
          <a:solidFill>
            <a:srgbClr val="4766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"/>
          <p:cNvSpPr/>
          <p:nvPr/>
        </p:nvSpPr>
        <p:spPr>
          <a:xfrm>
            <a:off x="7148944" y="1862024"/>
            <a:ext cx="506100" cy="50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i="0" u="none" strike="noStrike" cap="none" dirty="0">
                <a:solidFill>
                  <a:schemeClr val="accent1"/>
                </a:solidFill>
                <a:latin typeface="#9Slide07 Crocante" panose="02000000000000000000" pitchFamily="2" charset="0"/>
                <a:ea typeface="Nunito"/>
                <a:cs typeface="Nunito"/>
                <a:sym typeface="Nunito"/>
              </a:rPr>
              <a:t>3</a:t>
            </a:r>
            <a:endParaRPr sz="2400" i="0" u="none" strike="noStrike" cap="none" dirty="0">
              <a:solidFill>
                <a:schemeClr val="accent1"/>
              </a:solidFill>
              <a:latin typeface="#9Slide07 Crocante" panose="020000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72" name="Google Shape;672;p3"/>
          <p:cNvSpPr txBox="1"/>
          <p:nvPr/>
        </p:nvSpPr>
        <p:spPr>
          <a:xfrm>
            <a:off x="6225515" y="2827039"/>
            <a:ext cx="2352957" cy="93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Phân biệt </a:t>
            </a:r>
            <a:endParaRPr sz="2400" dirty="0">
              <a:latin typeface="#9Slide07 SVNAppleberry" panose="020406030505060202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một số loại tế bào</a:t>
            </a:r>
            <a:endParaRPr sz="2400" b="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 animBg="1"/>
      <p:bldP spid="664" grpId="0" animBg="1"/>
      <p:bldP spid="665" grpId="0"/>
      <p:bldP spid="666" grpId="0" animBg="1"/>
      <p:bldP spid="667" grpId="0" animBg="1"/>
      <p:bldP spid="668" grpId="0"/>
      <p:bldP spid="669" grpId="0"/>
      <p:bldP spid="670" grpId="0" animBg="1"/>
      <p:bldP spid="671" grpId="0" animBg="1"/>
      <p:bldP spid="6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D962198-24B0-1209-2C51-283A052983DC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F064AE-D418-BE1B-DDB3-734A36A326E2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AFC3D4-F327-B56D-6D71-D49B8EDF6497}"/>
              </a:ext>
            </a:extLst>
          </p:cNvPr>
          <p:cNvSpPr/>
          <p:nvPr/>
        </p:nvSpPr>
        <p:spPr>
          <a:xfrm>
            <a:off x="7463573" y="352081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921FC1-5589-46A0-ACD7-F70CAB5DCEB7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413802-BB72-C79C-0E09-BF7CFD587414}"/>
              </a:ext>
            </a:extLst>
          </p:cNvPr>
          <p:cNvSpPr/>
          <p:nvPr/>
        </p:nvSpPr>
        <p:spPr>
          <a:xfrm>
            <a:off x="325398" y="4442346"/>
            <a:ext cx="703352" cy="348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3" name="Google Shape;683;p4" descr="Ảnh có chứa bộ đồ ă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846858">
            <a:off x="7207337" y="3057414"/>
            <a:ext cx="1467735" cy="12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"/>
          <p:cNvPicPr preferRelativeResize="0"/>
          <p:nvPr/>
        </p:nvPicPr>
        <p:blipFill rotWithShape="1">
          <a:blip r:embed="rId4">
            <a:alphaModFix/>
          </a:blip>
          <a:srcRect t="15700" b="24139"/>
          <a:stretch/>
        </p:blipFill>
        <p:spPr>
          <a:xfrm>
            <a:off x="450262" y="3268582"/>
            <a:ext cx="1741960" cy="99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"/>
          <p:cNvPicPr preferRelativeResize="0"/>
          <p:nvPr/>
        </p:nvPicPr>
        <p:blipFill rotWithShape="1">
          <a:blip r:embed="rId5">
            <a:alphaModFix/>
          </a:blip>
          <a:srcRect l="16590" r="20414"/>
          <a:stretch/>
        </p:blipFill>
        <p:spPr>
          <a:xfrm>
            <a:off x="629295" y="872722"/>
            <a:ext cx="1104653" cy="168811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"/>
          <p:cNvSpPr txBox="1"/>
          <p:nvPr/>
        </p:nvSpPr>
        <p:spPr>
          <a:xfrm>
            <a:off x="325398" y="2513977"/>
            <a:ext cx="1828932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Kính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hiển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vi</a:t>
            </a:r>
            <a:endParaRPr sz="18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687" name="Google Shape;687;p4"/>
          <p:cNvSpPr txBox="1"/>
          <p:nvPr/>
        </p:nvSpPr>
        <p:spPr>
          <a:xfrm>
            <a:off x="350225" y="4164885"/>
            <a:ext cx="1828932" cy="4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Lam kính, lamen</a:t>
            </a:r>
            <a:endParaRPr sz="16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688" name="Google Shape;688;p4"/>
          <p:cNvSpPr txBox="1"/>
          <p:nvPr/>
        </p:nvSpPr>
        <p:spPr>
          <a:xfrm>
            <a:off x="7326037" y="4164886"/>
            <a:ext cx="1572855" cy="4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Kim </a:t>
            </a:r>
            <a:r>
              <a:rPr lang="en" sz="16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mũi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6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mác</a:t>
            </a:r>
            <a:endParaRPr sz="16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pic>
        <p:nvPicPr>
          <p:cNvPr id="689" name="Google Shape;689;p4" descr="Ảnh có chứa trong nhà, trắng, đen, đồ sứ&#10;&#10;Mô tả được tạo tự độ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2156" y="1649102"/>
            <a:ext cx="1515814" cy="8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" descr="Drawing At Getdrawings Com Free For Personal Ⓒ - Silver , Transparent  Cartoon - Jing.f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88269" y="3153305"/>
            <a:ext cx="1373765" cy="99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" descr="Kính Icon Lúp Phóng Đại - Miễn Phí vector hình ảnh trê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1628">
            <a:off x="2144603" y="1223634"/>
            <a:ext cx="1485668" cy="95640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"/>
          <p:cNvSpPr txBox="1"/>
          <p:nvPr/>
        </p:nvSpPr>
        <p:spPr>
          <a:xfrm>
            <a:off x="2128628" y="4171712"/>
            <a:ext cx="1697598" cy="4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Ống nhỏ giọt</a:t>
            </a:r>
            <a:endParaRPr sz="1600" b="0" i="0" u="none" strike="noStrike" cap="none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696" name="Google Shape;696;p4"/>
          <p:cNvSpPr txBox="1"/>
          <p:nvPr/>
        </p:nvSpPr>
        <p:spPr>
          <a:xfrm>
            <a:off x="4217601" y="4169256"/>
            <a:ext cx="1097557" cy="4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Dao </a:t>
            </a:r>
            <a:r>
              <a:rPr lang="en" sz="16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mổ</a:t>
            </a:r>
            <a:endParaRPr sz="16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697" name="Google Shape;697;p4"/>
          <p:cNvSpPr txBox="1"/>
          <p:nvPr/>
        </p:nvSpPr>
        <p:spPr>
          <a:xfrm>
            <a:off x="5868846" y="4164885"/>
            <a:ext cx="1033513" cy="4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Thìa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inox</a:t>
            </a:r>
            <a:endParaRPr sz="16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698" name="Google Shape;698;p4"/>
          <p:cNvSpPr txBox="1"/>
          <p:nvPr/>
        </p:nvSpPr>
        <p:spPr>
          <a:xfrm>
            <a:off x="2186348" y="2516300"/>
            <a:ext cx="1263745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Kính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lúp</a:t>
            </a:r>
            <a:endParaRPr sz="18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699" name="Google Shape;699;p4"/>
          <p:cNvSpPr txBox="1"/>
          <p:nvPr/>
        </p:nvSpPr>
        <p:spPr>
          <a:xfrm>
            <a:off x="3854974" y="2513977"/>
            <a:ext cx="1379512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Nước cất</a:t>
            </a:r>
            <a:endParaRPr sz="18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700" name="Google Shape;700;p4"/>
          <p:cNvSpPr txBox="1"/>
          <p:nvPr/>
        </p:nvSpPr>
        <p:spPr>
          <a:xfrm>
            <a:off x="5600816" y="2509942"/>
            <a:ext cx="1333805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Đĩa petri</a:t>
            </a:r>
            <a:endParaRPr sz="18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701" name="Google Shape;701;p4"/>
          <p:cNvSpPr txBox="1"/>
          <p:nvPr/>
        </p:nvSpPr>
        <p:spPr>
          <a:xfrm>
            <a:off x="7339941" y="2508696"/>
            <a:ext cx="1341717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Giấy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thấm</a:t>
            </a:r>
            <a:endParaRPr sz="18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702" name="Google Shape;702;p4"/>
          <p:cNvSpPr txBox="1"/>
          <p:nvPr/>
        </p:nvSpPr>
        <p:spPr>
          <a:xfrm>
            <a:off x="3164504" y="217502"/>
            <a:ext cx="2814992" cy="6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52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CHUẨN BỊ</a:t>
            </a:r>
            <a:endParaRPr sz="520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16908-E6BD-3498-938F-C13EAFF48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8269" y="1853464"/>
            <a:ext cx="1137718" cy="588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5BDC0-B3C9-C180-55F5-A993AD9770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609" t="55227" r="71308" b="11119"/>
          <a:stretch/>
        </p:blipFill>
        <p:spPr>
          <a:xfrm>
            <a:off x="3992044" y="1256031"/>
            <a:ext cx="1104863" cy="1320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E1F93-71BC-C2E4-17E6-75B96071F0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612709">
            <a:off x="4300067" y="2869177"/>
            <a:ext cx="648558" cy="15604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05179E-21CA-593B-F52C-7FC68778EE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306010">
            <a:off x="2821357" y="2854864"/>
            <a:ext cx="259380" cy="171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  <p:bldP spid="687" grpId="0"/>
      <p:bldP spid="688" grpId="0"/>
      <p:bldP spid="695" grpId="0"/>
      <p:bldP spid="696" grpId="0"/>
      <p:bldP spid="697" grpId="0"/>
      <p:bldP spid="698" grpId="0"/>
      <p:bldP spid="699" grpId="0"/>
      <p:bldP spid="700" grpId="0"/>
      <p:bldP spid="701" grpId="0"/>
      <p:bldP spid="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9DAD8C-DD30-20A5-B6EA-1D5CE2EC83C0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4F32F2-42F5-90BE-3552-B572DB3599F7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2E825-4BA8-1366-F2D7-77A956E23DE9}"/>
              </a:ext>
            </a:extLst>
          </p:cNvPr>
          <p:cNvSpPr/>
          <p:nvPr/>
        </p:nvSpPr>
        <p:spPr>
          <a:xfrm>
            <a:off x="7463573" y="352081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00FEE-B4C0-AECE-A691-4C22CC7840A2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Google Shape;710;p5"/>
          <p:cNvSpPr txBox="1"/>
          <p:nvPr/>
        </p:nvSpPr>
        <p:spPr>
          <a:xfrm>
            <a:off x="1570279" y="3655561"/>
            <a:ext cx="2060025" cy="4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Củ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hành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tây</a:t>
            </a:r>
            <a:endParaRPr sz="24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711" name="Google Shape;711;p5"/>
          <p:cNvSpPr txBox="1"/>
          <p:nvPr/>
        </p:nvSpPr>
        <p:spPr>
          <a:xfrm>
            <a:off x="5733075" y="3655560"/>
            <a:ext cx="2060025" cy="4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Trứng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cá</a:t>
            </a:r>
            <a:endParaRPr sz="24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sp>
        <p:nvSpPr>
          <p:cNvPr id="8" name="Google Shape;702;p4">
            <a:extLst>
              <a:ext uri="{FF2B5EF4-FFF2-40B4-BE49-F238E27FC236}">
                <a16:creationId xmlns:a16="http://schemas.microsoft.com/office/drawing/2014/main" id="{F898F4C6-3C0C-A010-62FD-027C06967823}"/>
              </a:ext>
            </a:extLst>
          </p:cNvPr>
          <p:cNvSpPr txBox="1"/>
          <p:nvPr/>
        </p:nvSpPr>
        <p:spPr>
          <a:xfrm>
            <a:off x="3164504" y="217502"/>
            <a:ext cx="2814992" cy="6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5200" dirty="0">
                <a:solidFill>
                  <a:schemeClr val="dk1"/>
                </a:solidFill>
                <a:latin typeface="#9Slide07 SVNAppleberry" panose="02040603050506020204" pitchFamily="18" charset="0"/>
              </a:rPr>
              <a:t>MẪU VẬT</a:t>
            </a:r>
            <a:endParaRPr sz="520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pic>
        <p:nvPicPr>
          <p:cNvPr id="1026" name="Picture 2" descr="Our Glossary of Asian Ingredients &amp; Terms | Uwajimaya">
            <a:extLst>
              <a:ext uri="{FF2B5EF4-FFF2-40B4-BE49-F238E27FC236}">
                <a16:creationId xmlns:a16="http://schemas.microsoft.com/office/drawing/2014/main" id="{C5D842DB-EA6C-ED34-6302-1DA2CAC34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9516" r="6425" b="18269"/>
          <a:stretch/>
        </p:blipFill>
        <p:spPr bwMode="auto">
          <a:xfrm>
            <a:off x="5178457" y="1437014"/>
            <a:ext cx="3169260" cy="22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B29D4-9715-3F4D-CE2A-A3EA389EE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11" y="1396622"/>
            <a:ext cx="1924159" cy="2269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/>
      <p:bldP spid="7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"/>
          <p:cNvSpPr txBox="1">
            <a:spLocks noGrp="1"/>
          </p:cNvSpPr>
          <p:nvPr>
            <p:ph type="title"/>
          </p:nvPr>
        </p:nvSpPr>
        <p:spPr>
          <a:xfrm>
            <a:off x="2703667" y="1679561"/>
            <a:ext cx="5803142" cy="16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" sz="4800" dirty="0">
                <a:latin typeface="#9Slide07 SVNAppleberry" panose="02040603050506020204" pitchFamily="18" charset="0"/>
              </a:rPr>
              <a:t>Quan sát </a:t>
            </a:r>
            <a:br>
              <a:rPr lang="en" sz="4800" dirty="0">
                <a:latin typeface="#9Slide07 SVNAppleberry" panose="02040603050506020204" pitchFamily="18" charset="0"/>
              </a:rPr>
            </a:br>
            <a:r>
              <a:rPr lang="en" sz="4800" dirty="0">
                <a:latin typeface="#9Slide07 SVNAppleberry" panose="02040603050506020204" pitchFamily="18" charset="0"/>
              </a:rPr>
              <a:t>tế bào biểu bì hành tây</a:t>
            </a:r>
            <a:endParaRPr sz="4800" dirty="0">
              <a:latin typeface="#9Slide07 SVNAppleberry" panose="02040603050506020204" pitchFamily="18" charset="0"/>
            </a:endParaRPr>
          </a:p>
        </p:txBody>
      </p:sp>
      <p:grpSp>
        <p:nvGrpSpPr>
          <p:cNvPr id="718" name="Google Shape;718;p6"/>
          <p:cNvGrpSpPr/>
          <p:nvPr/>
        </p:nvGrpSpPr>
        <p:grpSpPr>
          <a:xfrm>
            <a:off x="939128" y="1782709"/>
            <a:ext cx="1764539" cy="1578082"/>
            <a:chOff x="3578682" y="2299583"/>
            <a:chExt cx="918146" cy="918146"/>
          </a:xfrm>
        </p:grpSpPr>
        <p:sp>
          <p:nvSpPr>
            <p:cNvPr id="719" name="Google Shape;719;p6"/>
            <p:cNvSpPr/>
            <p:nvPr/>
          </p:nvSpPr>
          <p:spPr>
            <a:xfrm>
              <a:off x="3578682" y="2299583"/>
              <a:ext cx="918146" cy="918146"/>
            </a:xfrm>
            <a:custGeom>
              <a:avLst/>
              <a:gdLst/>
              <a:ahLst/>
              <a:cxnLst/>
              <a:rect l="l" t="t" r="r" b="b"/>
              <a:pathLst>
                <a:path w="46964" h="46964" extrusionOk="0">
                  <a:moveTo>
                    <a:pt x="23482" y="0"/>
                  </a:moveTo>
                  <a:cubicBezTo>
                    <a:pt x="10516" y="0"/>
                    <a:pt x="0" y="10516"/>
                    <a:pt x="0" y="23482"/>
                  </a:cubicBezTo>
                  <a:cubicBezTo>
                    <a:pt x="0" y="36448"/>
                    <a:pt x="10516" y="46963"/>
                    <a:pt x="23482" y="46963"/>
                  </a:cubicBezTo>
                  <a:cubicBezTo>
                    <a:pt x="36448" y="46963"/>
                    <a:pt x="46963" y="36448"/>
                    <a:pt x="46963" y="23482"/>
                  </a:cubicBezTo>
                  <a:cubicBezTo>
                    <a:pt x="46963" y="10516"/>
                    <a:pt x="36448" y="0"/>
                    <a:pt x="2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3661743" y="2382644"/>
              <a:ext cx="752597" cy="751991"/>
            </a:xfrm>
            <a:custGeom>
              <a:avLst/>
              <a:gdLst/>
              <a:ahLst/>
              <a:cxnLst/>
              <a:rect l="l" t="t" r="r" b="b"/>
              <a:pathLst>
                <a:path w="38496" h="38465" extrusionOk="0">
                  <a:moveTo>
                    <a:pt x="19233" y="1"/>
                  </a:moveTo>
                  <a:cubicBezTo>
                    <a:pt x="8624" y="1"/>
                    <a:pt x="1" y="8593"/>
                    <a:pt x="1" y="19233"/>
                  </a:cubicBezTo>
                  <a:cubicBezTo>
                    <a:pt x="1" y="29841"/>
                    <a:pt x="8624" y="38464"/>
                    <a:pt x="19233" y="38464"/>
                  </a:cubicBezTo>
                  <a:cubicBezTo>
                    <a:pt x="29872" y="38464"/>
                    <a:pt x="38496" y="29841"/>
                    <a:pt x="38496" y="19233"/>
                  </a:cubicBezTo>
                  <a:cubicBezTo>
                    <a:pt x="38496" y="8593"/>
                    <a:pt x="29872" y="1"/>
                    <a:pt x="19233" y="1"/>
                  </a:cubicBezTo>
                  <a:close/>
                </a:path>
              </a:pathLst>
            </a:custGeom>
            <a:solidFill>
              <a:schemeClr val="lt1"/>
            </a:solidFill>
            <a:ln w="19375" cap="flat" cmpd="sng">
              <a:solidFill>
                <a:schemeClr val="dk1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n" sz="7200" b="1" i="0" u="none" strike="noStrike" cap="none" dirty="0">
                  <a:solidFill>
                    <a:srgbClr val="EC7F84"/>
                  </a:solidFill>
                  <a:latin typeface="#9Slide07 Crocante" panose="02000000000000000000" pitchFamily="2" charset="0"/>
                  <a:sym typeface="Arial"/>
                </a:rPr>
                <a:t>1</a:t>
              </a:r>
              <a:endParaRPr sz="7200" b="1" i="0" u="none" strike="noStrike" cap="none" dirty="0">
                <a:solidFill>
                  <a:srgbClr val="EC7F84"/>
                </a:solidFill>
                <a:latin typeface="#9Slide07 Crocante" panose="02000000000000000000" pitchFamily="2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30B494-7560-3DF4-33A7-9725FDD65C61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5AFDF4-F3DF-9C49-C302-17A7B1917463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08865-AFDC-2384-1F3B-B4B2AF0A9996}"/>
              </a:ext>
            </a:extLst>
          </p:cNvPr>
          <p:cNvSpPr/>
          <p:nvPr/>
        </p:nvSpPr>
        <p:spPr>
          <a:xfrm>
            <a:off x="7463573" y="352081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1DEB7-E394-BFCD-74B5-7B0FB0D8F546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Google Shape;725;p7"/>
          <p:cNvSpPr txBox="1"/>
          <p:nvPr/>
        </p:nvSpPr>
        <p:spPr>
          <a:xfrm>
            <a:off x="1229955" y="223935"/>
            <a:ext cx="6684089" cy="54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Làm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tiêu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bản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quan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sát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tế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bào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biểu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bì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hành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tây</a:t>
            </a:r>
            <a:endParaRPr sz="280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2D8FF-A4CF-5F9B-F5D2-CCD8D21E4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19" y="1029651"/>
            <a:ext cx="2888078" cy="34063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CD8BF2-7CCF-B146-4636-A6052FB1B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61833">
            <a:off x="5744122" y="1360681"/>
            <a:ext cx="1387763" cy="3339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E4010D-272B-11E8-5DCC-61FBF003D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553" y="2732839"/>
            <a:ext cx="728764" cy="824120"/>
          </a:xfrm>
          <a:prstGeom prst="rect">
            <a:avLst/>
          </a:prstGeom>
        </p:spPr>
      </p:pic>
      <p:pic>
        <p:nvPicPr>
          <p:cNvPr id="11" name="Google Shape;738;p7" descr="Ảnh có chứa bộ đồ ăn&#10;&#10;Mô tả được tạo tự động">
            <a:extLst>
              <a:ext uri="{FF2B5EF4-FFF2-40B4-BE49-F238E27FC236}">
                <a16:creationId xmlns:a16="http://schemas.microsoft.com/office/drawing/2014/main" id="{23DCF4CC-5BFB-28EF-363B-4954787C8B9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4502891" y="1526912"/>
            <a:ext cx="1970299" cy="154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30;p7" descr="Bao bì màng mỏng Hùng Dương – Bao Bì Hùng Dương">
            <a:extLst>
              <a:ext uri="{FF2B5EF4-FFF2-40B4-BE49-F238E27FC236}">
                <a16:creationId xmlns:a16="http://schemas.microsoft.com/office/drawing/2014/main" id="{C07275A0-E2B5-A7AD-701F-CFE8A56BAD2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7614" t="61586" r="50942" b="23774"/>
          <a:stretch/>
        </p:blipFill>
        <p:spPr>
          <a:xfrm rot="-818523">
            <a:off x="4213474" y="2737824"/>
            <a:ext cx="526924" cy="533808"/>
          </a:xfrm>
          <a:custGeom>
            <a:avLst/>
            <a:gdLst/>
            <a:ahLst/>
            <a:cxnLst/>
            <a:rect l="l" t="t" r="r" b="b"/>
            <a:pathLst>
              <a:path w="817051" h="799579" extrusionOk="0">
                <a:moveTo>
                  <a:pt x="0" y="0"/>
                </a:moveTo>
                <a:cubicBezTo>
                  <a:pt x="101048" y="7431"/>
                  <a:pt x="233266" y="-4200"/>
                  <a:pt x="392184" y="0"/>
                </a:cubicBezTo>
                <a:cubicBezTo>
                  <a:pt x="551102" y="4200"/>
                  <a:pt x="723495" y="-3674"/>
                  <a:pt x="817051" y="0"/>
                </a:cubicBezTo>
                <a:cubicBezTo>
                  <a:pt x="821371" y="169842"/>
                  <a:pt x="806877" y="251720"/>
                  <a:pt x="817051" y="399790"/>
                </a:cubicBezTo>
                <a:cubicBezTo>
                  <a:pt x="827226" y="547860"/>
                  <a:pt x="809718" y="677272"/>
                  <a:pt x="817051" y="799579"/>
                </a:cubicBezTo>
                <a:cubicBezTo>
                  <a:pt x="618165" y="802342"/>
                  <a:pt x="582394" y="794615"/>
                  <a:pt x="392184" y="799579"/>
                </a:cubicBezTo>
                <a:cubicBezTo>
                  <a:pt x="201974" y="804543"/>
                  <a:pt x="195769" y="805864"/>
                  <a:pt x="0" y="799579"/>
                </a:cubicBezTo>
                <a:cubicBezTo>
                  <a:pt x="14502" y="708495"/>
                  <a:pt x="2809" y="542202"/>
                  <a:pt x="0" y="407785"/>
                </a:cubicBezTo>
                <a:cubicBezTo>
                  <a:pt x="-2809" y="273368"/>
                  <a:pt x="-11877" y="133572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BA8C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3.05556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315217-923B-D83D-AC16-D6B01890A9BF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B3EAE-4743-BE80-62F3-95CFFB359130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EA122-F1A9-3CCC-60E8-16AC854F31E3}"/>
              </a:ext>
            </a:extLst>
          </p:cNvPr>
          <p:cNvSpPr/>
          <p:nvPr/>
        </p:nvSpPr>
        <p:spPr>
          <a:xfrm>
            <a:off x="7463573" y="352081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2BABA-C810-425B-05C4-0FBC5E41E65B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725;p7">
            <a:extLst>
              <a:ext uri="{FF2B5EF4-FFF2-40B4-BE49-F238E27FC236}">
                <a16:creationId xmlns:a16="http://schemas.microsoft.com/office/drawing/2014/main" id="{65DFEB75-B79A-95EE-CB7F-8CD959AE3A28}"/>
              </a:ext>
            </a:extLst>
          </p:cNvPr>
          <p:cNvSpPr txBox="1"/>
          <p:nvPr/>
        </p:nvSpPr>
        <p:spPr>
          <a:xfrm>
            <a:off x="1229955" y="223935"/>
            <a:ext cx="6684089" cy="54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Làm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tiêu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bản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quan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sát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tế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bào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biểu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bì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hành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tây</a:t>
            </a:r>
            <a:endParaRPr sz="280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pic>
        <p:nvPicPr>
          <p:cNvPr id="8" name="!!Google Shape;1437;p10" descr="Ảnh có chứa văn bản, phong bì&#10;&#10;Mô tả được tạo tự động">
            <a:extLst>
              <a:ext uri="{FF2B5EF4-FFF2-40B4-BE49-F238E27FC236}">
                <a16:creationId xmlns:a16="http://schemas.microsoft.com/office/drawing/2014/main" id="{1D8C7AF6-F44F-E5BB-10AB-A277926CC3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297" y="2438313"/>
            <a:ext cx="3539405" cy="248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5A1BF8-AA26-5F6B-F444-A24B8C0A0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9178">
            <a:off x="5575350" y="357133"/>
            <a:ext cx="530845" cy="3513822"/>
          </a:xfrm>
          <a:prstGeom prst="rect">
            <a:avLst/>
          </a:prstGeom>
        </p:spPr>
      </p:pic>
      <p:pic>
        <p:nvPicPr>
          <p:cNvPr id="17" name="Google Shape;1443;p10" descr="Ảnh có chứa đàn ghita&#10;&#10;Mô tả được tạo tự động">
            <a:extLst>
              <a:ext uri="{FF2B5EF4-FFF2-40B4-BE49-F238E27FC236}">
                <a16:creationId xmlns:a16="http://schemas.microsoft.com/office/drawing/2014/main" id="{01735A96-E6B4-7CE2-C2ED-441B442A8F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146309">
            <a:off x="3414221" y="3381441"/>
            <a:ext cx="1173675" cy="123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439;p10">
            <a:extLst>
              <a:ext uri="{FF2B5EF4-FFF2-40B4-BE49-F238E27FC236}">
                <a16:creationId xmlns:a16="http://schemas.microsoft.com/office/drawing/2014/main" id="{7E04CAD0-228B-2CB4-EB36-495C3F790388}"/>
              </a:ext>
            </a:extLst>
          </p:cNvPr>
          <p:cNvSpPr/>
          <p:nvPr/>
        </p:nvSpPr>
        <p:spPr>
          <a:xfrm rot="-3112323">
            <a:off x="4377212" y="3415787"/>
            <a:ext cx="288402" cy="287889"/>
          </a:xfrm>
          <a:prstGeom prst="teardrop">
            <a:avLst>
              <a:gd name="adj" fmla="val 145307"/>
            </a:avLst>
          </a:prstGeom>
          <a:solidFill>
            <a:srgbClr val="AFE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325721-19C3-C247-592B-86B75614996D}"/>
              </a:ext>
            </a:extLst>
          </p:cNvPr>
          <p:cNvSpPr/>
          <p:nvPr/>
        </p:nvSpPr>
        <p:spPr>
          <a:xfrm>
            <a:off x="4208662" y="3339451"/>
            <a:ext cx="824947" cy="481839"/>
          </a:xfrm>
          <a:custGeom>
            <a:avLst/>
            <a:gdLst>
              <a:gd name="connsiteX0" fmla="*/ 3505 w 824947"/>
              <a:gd name="connsiteY0" fmla="*/ 275816 h 481839"/>
              <a:gd name="connsiteX1" fmla="*/ 172838 w 824947"/>
              <a:gd name="connsiteY1" fmla="*/ 127649 h 481839"/>
              <a:gd name="connsiteX2" fmla="*/ 486105 w 824947"/>
              <a:gd name="connsiteY2" fmla="*/ 649 h 481839"/>
              <a:gd name="connsiteX3" fmla="*/ 642738 w 824947"/>
              <a:gd name="connsiteY3" fmla="*/ 182682 h 481839"/>
              <a:gd name="connsiteX4" fmla="*/ 824771 w 824947"/>
              <a:gd name="connsiteY4" fmla="*/ 254649 h 481839"/>
              <a:gd name="connsiteX5" fmla="*/ 608871 w 824947"/>
              <a:gd name="connsiteY5" fmla="*/ 466316 h 481839"/>
              <a:gd name="connsiteX6" fmla="*/ 376038 w 824947"/>
              <a:gd name="connsiteY6" fmla="*/ 457849 h 481839"/>
              <a:gd name="connsiteX7" fmla="*/ 83938 w 824947"/>
              <a:gd name="connsiteY7" fmla="*/ 394349 h 481839"/>
              <a:gd name="connsiteX8" fmla="*/ 3505 w 824947"/>
              <a:gd name="connsiteY8" fmla="*/ 275816 h 48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947" h="481839">
                <a:moveTo>
                  <a:pt x="3505" y="275816"/>
                </a:moveTo>
                <a:cubicBezTo>
                  <a:pt x="18322" y="231366"/>
                  <a:pt x="92405" y="173510"/>
                  <a:pt x="172838" y="127649"/>
                </a:cubicBezTo>
                <a:cubicBezTo>
                  <a:pt x="253271" y="81788"/>
                  <a:pt x="407788" y="-8523"/>
                  <a:pt x="486105" y="649"/>
                </a:cubicBezTo>
                <a:cubicBezTo>
                  <a:pt x="564422" y="9821"/>
                  <a:pt x="586294" y="140349"/>
                  <a:pt x="642738" y="182682"/>
                </a:cubicBezTo>
                <a:cubicBezTo>
                  <a:pt x="699182" y="225015"/>
                  <a:pt x="830415" y="207377"/>
                  <a:pt x="824771" y="254649"/>
                </a:cubicBezTo>
                <a:cubicBezTo>
                  <a:pt x="819127" y="301921"/>
                  <a:pt x="683660" y="432449"/>
                  <a:pt x="608871" y="466316"/>
                </a:cubicBezTo>
                <a:cubicBezTo>
                  <a:pt x="534082" y="500183"/>
                  <a:pt x="463527" y="469843"/>
                  <a:pt x="376038" y="457849"/>
                </a:cubicBezTo>
                <a:cubicBezTo>
                  <a:pt x="288549" y="445855"/>
                  <a:pt x="146027" y="429627"/>
                  <a:pt x="83938" y="394349"/>
                </a:cubicBezTo>
                <a:cubicBezTo>
                  <a:pt x="21849" y="359071"/>
                  <a:pt x="-11312" y="320266"/>
                  <a:pt x="3505" y="275816"/>
                </a:cubicBezTo>
                <a:close/>
              </a:path>
            </a:pathLst>
          </a:custGeom>
          <a:solidFill>
            <a:srgbClr val="AF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ogle Shape;730;p7" descr="Bao bì màng mỏng Hùng Dương – Bao Bì Hùng Dương">
            <a:extLst>
              <a:ext uri="{FF2B5EF4-FFF2-40B4-BE49-F238E27FC236}">
                <a16:creationId xmlns:a16="http://schemas.microsoft.com/office/drawing/2014/main" id="{219B2C93-2EFA-4416-CD9C-F32ADDEE99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7614" t="61586" r="50942" b="23774"/>
          <a:stretch/>
        </p:blipFill>
        <p:spPr>
          <a:xfrm rot="20119018">
            <a:off x="2086811" y="2483127"/>
            <a:ext cx="526924" cy="533808"/>
          </a:xfrm>
          <a:custGeom>
            <a:avLst/>
            <a:gdLst/>
            <a:ahLst/>
            <a:cxnLst/>
            <a:rect l="l" t="t" r="r" b="b"/>
            <a:pathLst>
              <a:path w="817051" h="799579" extrusionOk="0">
                <a:moveTo>
                  <a:pt x="0" y="0"/>
                </a:moveTo>
                <a:cubicBezTo>
                  <a:pt x="101048" y="7431"/>
                  <a:pt x="233266" y="-4200"/>
                  <a:pt x="392184" y="0"/>
                </a:cubicBezTo>
                <a:cubicBezTo>
                  <a:pt x="551102" y="4200"/>
                  <a:pt x="723495" y="-3674"/>
                  <a:pt x="817051" y="0"/>
                </a:cubicBezTo>
                <a:cubicBezTo>
                  <a:pt x="821371" y="169842"/>
                  <a:pt x="806877" y="251720"/>
                  <a:pt x="817051" y="399790"/>
                </a:cubicBezTo>
                <a:cubicBezTo>
                  <a:pt x="827226" y="547860"/>
                  <a:pt x="809718" y="677272"/>
                  <a:pt x="817051" y="799579"/>
                </a:cubicBezTo>
                <a:cubicBezTo>
                  <a:pt x="618165" y="802342"/>
                  <a:pt x="582394" y="794615"/>
                  <a:pt x="392184" y="799579"/>
                </a:cubicBezTo>
                <a:cubicBezTo>
                  <a:pt x="201974" y="804543"/>
                  <a:pt x="195769" y="805864"/>
                  <a:pt x="0" y="799579"/>
                </a:cubicBezTo>
                <a:cubicBezTo>
                  <a:pt x="14502" y="708495"/>
                  <a:pt x="2809" y="542202"/>
                  <a:pt x="0" y="407785"/>
                </a:cubicBezTo>
                <a:cubicBezTo>
                  <a:pt x="-2809" y="273368"/>
                  <a:pt x="-11877" y="133572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BA8C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815BA15-4EC5-6243-4ECC-9CA7D8FA063F}"/>
              </a:ext>
            </a:extLst>
          </p:cNvPr>
          <p:cNvSpPr/>
          <p:nvPr/>
        </p:nvSpPr>
        <p:spPr>
          <a:xfrm rot="20368002">
            <a:off x="3854835" y="3256124"/>
            <a:ext cx="1723935" cy="662242"/>
          </a:xfrm>
          <a:custGeom>
            <a:avLst/>
            <a:gdLst>
              <a:gd name="connsiteX0" fmla="*/ 0 w 823393"/>
              <a:gd name="connsiteY0" fmla="*/ 0 h 647956"/>
              <a:gd name="connsiteX1" fmla="*/ 823393 w 823393"/>
              <a:gd name="connsiteY1" fmla="*/ 0 h 647956"/>
              <a:gd name="connsiteX2" fmla="*/ 823393 w 823393"/>
              <a:gd name="connsiteY2" fmla="*/ 647956 h 647956"/>
              <a:gd name="connsiteX3" fmla="*/ 0 w 823393"/>
              <a:gd name="connsiteY3" fmla="*/ 647956 h 647956"/>
              <a:gd name="connsiteX4" fmla="*/ 0 w 823393"/>
              <a:gd name="connsiteY4" fmla="*/ 0 h 647956"/>
              <a:gd name="connsiteX0" fmla="*/ 0 w 1294085"/>
              <a:gd name="connsiteY0" fmla="*/ 8810 h 647956"/>
              <a:gd name="connsiteX1" fmla="*/ 1294085 w 1294085"/>
              <a:gd name="connsiteY1" fmla="*/ 0 h 647956"/>
              <a:gd name="connsiteX2" fmla="*/ 1294085 w 1294085"/>
              <a:gd name="connsiteY2" fmla="*/ 647956 h 647956"/>
              <a:gd name="connsiteX3" fmla="*/ 470692 w 1294085"/>
              <a:gd name="connsiteY3" fmla="*/ 647956 h 647956"/>
              <a:gd name="connsiteX4" fmla="*/ 0 w 1294085"/>
              <a:gd name="connsiteY4" fmla="*/ 8810 h 647956"/>
              <a:gd name="connsiteX0" fmla="*/ 0 w 1294085"/>
              <a:gd name="connsiteY0" fmla="*/ 0 h 639146"/>
              <a:gd name="connsiteX1" fmla="*/ 911141 w 1294085"/>
              <a:gd name="connsiteY1" fmla="*/ 473 h 639146"/>
              <a:gd name="connsiteX2" fmla="*/ 1294085 w 1294085"/>
              <a:gd name="connsiteY2" fmla="*/ 639146 h 639146"/>
              <a:gd name="connsiteX3" fmla="*/ 470692 w 1294085"/>
              <a:gd name="connsiteY3" fmla="*/ 639146 h 639146"/>
              <a:gd name="connsiteX4" fmla="*/ 0 w 1294085"/>
              <a:gd name="connsiteY4" fmla="*/ 0 h 639146"/>
              <a:gd name="connsiteX0" fmla="*/ 0 w 1294085"/>
              <a:gd name="connsiteY0" fmla="*/ 0 h 639146"/>
              <a:gd name="connsiteX1" fmla="*/ 837088 w 1294085"/>
              <a:gd name="connsiteY1" fmla="*/ 503 h 639146"/>
              <a:gd name="connsiteX2" fmla="*/ 1294085 w 1294085"/>
              <a:gd name="connsiteY2" fmla="*/ 639146 h 639146"/>
              <a:gd name="connsiteX3" fmla="*/ 470692 w 1294085"/>
              <a:gd name="connsiteY3" fmla="*/ 639146 h 639146"/>
              <a:gd name="connsiteX4" fmla="*/ 0 w 1294085"/>
              <a:gd name="connsiteY4" fmla="*/ 0 h 639146"/>
              <a:gd name="connsiteX0" fmla="*/ 0 w 1294085"/>
              <a:gd name="connsiteY0" fmla="*/ 0 h 639146"/>
              <a:gd name="connsiteX1" fmla="*/ 813756 w 1294085"/>
              <a:gd name="connsiteY1" fmla="*/ 1019 h 639146"/>
              <a:gd name="connsiteX2" fmla="*/ 1294085 w 1294085"/>
              <a:gd name="connsiteY2" fmla="*/ 639146 h 639146"/>
              <a:gd name="connsiteX3" fmla="*/ 470692 w 1294085"/>
              <a:gd name="connsiteY3" fmla="*/ 639146 h 639146"/>
              <a:gd name="connsiteX4" fmla="*/ 0 w 1294085"/>
              <a:gd name="connsiteY4" fmla="*/ 0 h 639146"/>
              <a:gd name="connsiteX0" fmla="*/ 0 w 1294085"/>
              <a:gd name="connsiteY0" fmla="*/ 0 h 650599"/>
              <a:gd name="connsiteX1" fmla="*/ 813756 w 1294085"/>
              <a:gd name="connsiteY1" fmla="*/ 1019 h 650599"/>
              <a:gd name="connsiteX2" fmla="*/ 1294085 w 1294085"/>
              <a:gd name="connsiteY2" fmla="*/ 639146 h 650599"/>
              <a:gd name="connsiteX3" fmla="*/ 489463 w 1294085"/>
              <a:gd name="connsiteY3" fmla="*/ 650599 h 650599"/>
              <a:gd name="connsiteX4" fmla="*/ 0 w 1294085"/>
              <a:gd name="connsiteY4" fmla="*/ 0 h 65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085" h="650599">
                <a:moveTo>
                  <a:pt x="0" y="0"/>
                </a:moveTo>
                <a:lnTo>
                  <a:pt x="813756" y="1019"/>
                </a:lnTo>
                <a:lnTo>
                  <a:pt x="1294085" y="639146"/>
                </a:lnTo>
                <a:lnTo>
                  <a:pt x="489463" y="650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1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9136E-6 L 0.00139 0.03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9877E-6 L 0.25556 0.16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" grpId="0" animBg="1"/>
      <p:bldP spid="2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1720F2-B2F3-0055-84A4-7107A36EE46A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5038DE-2031-0231-8AA8-A11D069C8500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268E02-1F05-EE80-0A84-C068E8FE9EAF}"/>
              </a:ext>
            </a:extLst>
          </p:cNvPr>
          <p:cNvSpPr/>
          <p:nvPr/>
        </p:nvSpPr>
        <p:spPr>
          <a:xfrm>
            <a:off x="7463573" y="352081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41109-EE31-FBE3-5DE5-84107DC70204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725;p7">
            <a:extLst>
              <a:ext uri="{FF2B5EF4-FFF2-40B4-BE49-F238E27FC236}">
                <a16:creationId xmlns:a16="http://schemas.microsoft.com/office/drawing/2014/main" id="{89428C21-4AD4-EE10-CBB2-A1ED932E03BD}"/>
              </a:ext>
            </a:extLst>
          </p:cNvPr>
          <p:cNvSpPr txBox="1"/>
          <p:nvPr/>
        </p:nvSpPr>
        <p:spPr>
          <a:xfrm>
            <a:off x="1229955" y="223935"/>
            <a:ext cx="6684089" cy="54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Làm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tiêu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bản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quan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sát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tế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bào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biểu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bì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hành</a:t>
            </a:r>
            <a:r>
              <a:rPr lang="en" sz="2800" i="0" u="none" strike="noStrike" cap="none" dirty="0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 </a:t>
            </a:r>
            <a:r>
              <a:rPr lang="en" sz="2800" i="0" u="none" strike="noStrike" cap="none" dirty="0" err="1">
                <a:solidFill>
                  <a:schemeClr val="dk1"/>
                </a:solidFill>
                <a:latin typeface="#9Slide07 SVNAppleberry" panose="02040603050506020204" pitchFamily="18" charset="0"/>
                <a:sym typeface="Arial"/>
              </a:rPr>
              <a:t>tây</a:t>
            </a:r>
            <a:endParaRPr sz="2800" i="0" u="none" strike="noStrike" cap="none" dirty="0">
              <a:solidFill>
                <a:schemeClr val="dk1"/>
              </a:solidFill>
              <a:latin typeface="#9Slide07 SVNAppleberry" panose="020406030505060202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D7CEF7-582A-D2B2-92DD-900DE43B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152" y="1332772"/>
            <a:ext cx="2221694" cy="3481670"/>
          </a:xfrm>
          <a:prstGeom prst="rect">
            <a:avLst/>
          </a:prstGeom>
        </p:spPr>
      </p:pic>
      <p:pic>
        <p:nvPicPr>
          <p:cNvPr id="28" name="!!Google Shape;1437;p10" descr="Ảnh có chứa văn bản, phong bì&#10;&#10;Mô tả được tạo tự động">
            <a:extLst>
              <a:ext uri="{FF2B5EF4-FFF2-40B4-BE49-F238E27FC236}">
                <a16:creationId xmlns:a16="http://schemas.microsoft.com/office/drawing/2014/main" id="{5C593DB9-0739-10BE-8920-CEA6FE7BD3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97060">
            <a:off x="3814423" y="3148640"/>
            <a:ext cx="834362" cy="64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730;p7" descr="Bao bì màng mỏng Hùng Dương – Bao Bì Hùng Dương">
            <a:extLst>
              <a:ext uri="{FF2B5EF4-FFF2-40B4-BE49-F238E27FC236}">
                <a16:creationId xmlns:a16="http://schemas.microsoft.com/office/drawing/2014/main" id="{0C6DF07F-DC62-D550-52D4-0CAC00E26B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7614" t="61586" r="50942" b="23774"/>
          <a:stretch/>
        </p:blipFill>
        <p:spPr>
          <a:xfrm rot="1216078">
            <a:off x="4158090" y="3388696"/>
            <a:ext cx="124214" cy="137845"/>
          </a:xfrm>
          <a:custGeom>
            <a:avLst/>
            <a:gdLst/>
            <a:ahLst/>
            <a:cxnLst/>
            <a:rect l="l" t="t" r="r" b="b"/>
            <a:pathLst>
              <a:path w="817051" h="799579" extrusionOk="0">
                <a:moveTo>
                  <a:pt x="0" y="0"/>
                </a:moveTo>
                <a:cubicBezTo>
                  <a:pt x="101048" y="7431"/>
                  <a:pt x="233266" y="-4200"/>
                  <a:pt x="392184" y="0"/>
                </a:cubicBezTo>
                <a:cubicBezTo>
                  <a:pt x="551102" y="4200"/>
                  <a:pt x="723495" y="-3674"/>
                  <a:pt x="817051" y="0"/>
                </a:cubicBezTo>
                <a:cubicBezTo>
                  <a:pt x="821371" y="169842"/>
                  <a:pt x="806877" y="251720"/>
                  <a:pt x="817051" y="399790"/>
                </a:cubicBezTo>
                <a:cubicBezTo>
                  <a:pt x="827226" y="547860"/>
                  <a:pt x="809718" y="677272"/>
                  <a:pt x="817051" y="799579"/>
                </a:cubicBezTo>
                <a:cubicBezTo>
                  <a:pt x="618165" y="802342"/>
                  <a:pt x="582394" y="794615"/>
                  <a:pt x="392184" y="799579"/>
                </a:cubicBezTo>
                <a:cubicBezTo>
                  <a:pt x="201974" y="804543"/>
                  <a:pt x="195769" y="805864"/>
                  <a:pt x="0" y="799579"/>
                </a:cubicBezTo>
                <a:cubicBezTo>
                  <a:pt x="14502" y="708495"/>
                  <a:pt x="2809" y="542202"/>
                  <a:pt x="0" y="407785"/>
                </a:cubicBezTo>
                <a:cubicBezTo>
                  <a:pt x="-2809" y="273368"/>
                  <a:pt x="-11877" y="133572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BA8C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9699824A-8E56-3463-0129-4DC1CECCBAFA}"/>
              </a:ext>
            </a:extLst>
          </p:cNvPr>
          <p:cNvSpPr/>
          <p:nvPr/>
        </p:nvSpPr>
        <p:spPr>
          <a:xfrm rot="1465062">
            <a:off x="4015043" y="3372995"/>
            <a:ext cx="406392" cy="171010"/>
          </a:xfrm>
          <a:custGeom>
            <a:avLst/>
            <a:gdLst>
              <a:gd name="connsiteX0" fmla="*/ 0 w 823393"/>
              <a:gd name="connsiteY0" fmla="*/ 0 h 647956"/>
              <a:gd name="connsiteX1" fmla="*/ 823393 w 823393"/>
              <a:gd name="connsiteY1" fmla="*/ 0 h 647956"/>
              <a:gd name="connsiteX2" fmla="*/ 823393 w 823393"/>
              <a:gd name="connsiteY2" fmla="*/ 647956 h 647956"/>
              <a:gd name="connsiteX3" fmla="*/ 0 w 823393"/>
              <a:gd name="connsiteY3" fmla="*/ 647956 h 647956"/>
              <a:gd name="connsiteX4" fmla="*/ 0 w 823393"/>
              <a:gd name="connsiteY4" fmla="*/ 0 h 647956"/>
              <a:gd name="connsiteX0" fmla="*/ 0 w 1294085"/>
              <a:gd name="connsiteY0" fmla="*/ 8810 h 647956"/>
              <a:gd name="connsiteX1" fmla="*/ 1294085 w 1294085"/>
              <a:gd name="connsiteY1" fmla="*/ 0 h 647956"/>
              <a:gd name="connsiteX2" fmla="*/ 1294085 w 1294085"/>
              <a:gd name="connsiteY2" fmla="*/ 647956 h 647956"/>
              <a:gd name="connsiteX3" fmla="*/ 470692 w 1294085"/>
              <a:gd name="connsiteY3" fmla="*/ 647956 h 647956"/>
              <a:gd name="connsiteX4" fmla="*/ 0 w 1294085"/>
              <a:gd name="connsiteY4" fmla="*/ 8810 h 647956"/>
              <a:gd name="connsiteX0" fmla="*/ 0 w 1294085"/>
              <a:gd name="connsiteY0" fmla="*/ 0 h 639146"/>
              <a:gd name="connsiteX1" fmla="*/ 911141 w 1294085"/>
              <a:gd name="connsiteY1" fmla="*/ 473 h 639146"/>
              <a:gd name="connsiteX2" fmla="*/ 1294085 w 1294085"/>
              <a:gd name="connsiteY2" fmla="*/ 639146 h 639146"/>
              <a:gd name="connsiteX3" fmla="*/ 470692 w 1294085"/>
              <a:gd name="connsiteY3" fmla="*/ 639146 h 639146"/>
              <a:gd name="connsiteX4" fmla="*/ 0 w 1294085"/>
              <a:gd name="connsiteY4" fmla="*/ 0 h 639146"/>
              <a:gd name="connsiteX0" fmla="*/ 0 w 1294085"/>
              <a:gd name="connsiteY0" fmla="*/ 0 h 639146"/>
              <a:gd name="connsiteX1" fmla="*/ 837088 w 1294085"/>
              <a:gd name="connsiteY1" fmla="*/ 503 h 639146"/>
              <a:gd name="connsiteX2" fmla="*/ 1294085 w 1294085"/>
              <a:gd name="connsiteY2" fmla="*/ 639146 h 639146"/>
              <a:gd name="connsiteX3" fmla="*/ 470692 w 1294085"/>
              <a:gd name="connsiteY3" fmla="*/ 639146 h 639146"/>
              <a:gd name="connsiteX4" fmla="*/ 0 w 1294085"/>
              <a:gd name="connsiteY4" fmla="*/ 0 h 639146"/>
              <a:gd name="connsiteX0" fmla="*/ 0 w 1294085"/>
              <a:gd name="connsiteY0" fmla="*/ 0 h 639146"/>
              <a:gd name="connsiteX1" fmla="*/ 813756 w 1294085"/>
              <a:gd name="connsiteY1" fmla="*/ 1019 h 639146"/>
              <a:gd name="connsiteX2" fmla="*/ 1294085 w 1294085"/>
              <a:gd name="connsiteY2" fmla="*/ 639146 h 639146"/>
              <a:gd name="connsiteX3" fmla="*/ 470692 w 1294085"/>
              <a:gd name="connsiteY3" fmla="*/ 639146 h 639146"/>
              <a:gd name="connsiteX4" fmla="*/ 0 w 1294085"/>
              <a:gd name="connsiteY4" fmla="*/ 0 h 639146"/>
              <a:gd name="connsiteX0" fmla="*/ 0 w 1294085"/>
              <a:gd name="connsiteY0" fmla="*/ 0 h 650599"/>
              <a:gd name="connsiteX1" fmla="*/ 813756 w 1294085"/>
              <a:gd name="connsiteY1" fmla="*/ 1019 h 650599"/>
              <a:gd name="connsiteX2" fmla="*/ 1294085 w 1294085"/>
              <a:gd name="connsiteY2" fmla="*/ 639146 h 650599"/>
              <a:gd name="connsiteX3" fmla="*/ 489463 w 1294085"/>
              <a:gd name="connsiteY3" fmla="*/ 650599 h 650599"/>
              <a:gd name="connsiteX4" fmla="*/ 0 w 1294085"/>
              <a:gd name="connsiteY4" fmla="*/ 0 h 65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085" h="650599">
                <a:moveTo>
                  <a:pt x="0" y="0"/>
                </a:moveTo>
                <a:lnTo>
                  <a:pt x="813756" y="1019"/>
                </a:lnTo>
                <a:lnTo>
                  <a:pt x="1294085" y="639146"/>
                </a:lnTo>
                <a:lnTo>
                  <a:pt x="489463" y="650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Google Shape;745;p7">
            <a:extLst>
              <a:ext uri="{FF2B5EF4-FFF2-40B4-BE49-F238E27FC236}">
                <a16:creationId xmlns:a16="http://schemas.microsoft.com/office/drawing/2014/main" id="{120B4B3D-FB10-6864-D68C-B98D76F64C20}"/>
              </a:ext>
            </a:extLst>
          </p:cNvPr>
          <p:cNvSpPr txBox="1"/>
          <p:nvPr/>
        </p:nvSpPr>
        <p:spPr>
          <a:xfrm>
            <a:off x="613355" y="3626169"/>
            <a:ext cx="2703872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Tế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bào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biểu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bì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hành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tây</a:t>
            </a:r>
            <a:endParaRPr sz="18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pic>
        <p:nvPicPr>
          <p:cNvPr id="35" name="Google Shape;1716;p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633E65-DB93-E56A-ADFC-6112971779D8}"/>
              </a:ext>
            </a:extLst>
          </p:cNvPr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 rot="12317966" flipH="1">
            <a:off x="3210173" y="2789742"/>
            <a:ext cx="985247" cy="49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86;p10">
            <a:extLst>
              <a:ext uri="{FF2B5EF4-FFF2-40B4-BE49-F238E27FC236}">
                <a16:creationId xmlns:a16="http://schemas.microsoft.com/office/drawing/2014/main" id="{D6978EF4-A563-660A-820D-DA36B129AA1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4500" t="17115" r="19155" b="45351"/>
          <a:stretch/>
        </p:blipFill>
        <p:spPr>
          <a:xfrm rot="-1356129">
            <a:off x="7092641" y="701311"/>
            <a:ext cx="659811" cy="5385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787;p10">
            <a:extLst>
              <a:ext uri="{FF2B5EF4-FFF2-40B4-BE49-F238E27FC236}">
                <a16:creationId xmlns:a16="http://schemas.microsoft.com/office/drawing/2014/main" id="{C34A6FEA-9E7B-0EA9-1E5E-033C84006BC8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5013569" y="1097362"/>
            <a:ext cx="2104410" cy="235410"/>
          </a:xfrm>
          <a:prstGeom prst="straightConnector1">
            <a:avLst/>
          </a:prstGeom>
          <a:noFill/>
          <a:ln w="9525" cap="flat" cmpd="sng">
            <a:solidFill>
              <a:srgbClr val="44636A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38" name="Google Shape;788;p10">
            <a:extLst>
              <a:ext uri="{FF2B5EF4-FFF2-40B4-BE49-F238E27FC236}">
                <a16:creationId xmlns:a16="http://schemas.microsoft.com/office/drawing/2014/main" id="{70B506CA-27F8-603F-A018-61E7127CECB9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5275385" y="1097362"/>
            <a:ext cx="1842594" cy="355549"/>
          </a:xfrm>
          <a:prstGeom prst="straightConnector1">
            <a:avLst/>
          </a:prstGeom>
          <a:noFill/>
          <a:ln w="9525" cap="flat" cmpd="sng">
            <a:solidFill>
              <a:srgbClr val="44636A"/>
            </a:solidFill>
            <a:prstDash val="lgDash"/>
            <a:round/>
            <a:headEnd type="none" w="sm" len="sm"/>
            <a:tailEnd type="none" w="sm" len="sm"/>
          </a:ln>
        </p:spPr>
      </p:cxnSp>
      <p:pic>
        <p:nvPicPr>
          <p:cNvPr id="1026" name="Picture 2" descr="Bài 21. Thực hành: Quan sát và phân biệt một số loại tế bào - Hoc24">
            <a:extLst>
              <a:ext uri="{FF2B5EF4-FFF2-40B4-BE49-F238E27FC236}">
                <a16:creationId xmlns:a16="http://schemas.microsoft.com/office/drawing/2014/main" id="{85380FCA-2F70-D2F3-A989-AD566BD22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6" t="6398" r="6500" b="43102"/>
          <a:stretch/>
        </p:blipFill>
        <p:spPr bwMode="auto">
          <a:xfrm rot="5400000">
            <a:off x="760422" y="1243183"/>
            <a:ext cx="2404957" cy="23493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7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45;p7">
            <a:extLst>
              <a:ext uri="{FF2B5EF4-FFF2-40B4-BE49-F238E27FC236}">
                <a16:creationId xmlns:a16="http://schemas.microsoft.com/office/drawing/2014/main" id="{39AA7964-20DF-9708-030D-B628F992D12F}"/>
              </a:ext>
            </a:extLst>
          </p:cNvPr>
          <p:cNvSpPr txBox="1"/>
          <p:nvPr/>
        </p:nvSpPr>
        <p:spPr>
          <a:xfrm>
            <a:off x="3220063" y="4243486"/>
            <a:ext cx="2703872" cy="4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Tế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bào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biểu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bì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hành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#9Slide03 Quicksand" panose="00000500000000000000" pitchFamily="2" charset="0"/>
                <a:sym typeface="Arial"/>
              </a:rPr>
              <a:t>tây</a:t>
            </a:r>
            <a:endParaRPr sz="1800" b="0" i="0" u="none" strike="noStrike" cap="none" dirty="0">
              <a:solidFill>
                <a:schemeClr val="dk1"/>
              </a:solidFill>
              <a:latin typeface="#9Slide03 Quicksand" panose="00000500000000000000" pitchFamily="2" charset="0"/>
              <a:sym typeface="Arial"/>
            </a:endParaRPr>
          </a:p>
        </p:txBody>
      </p:sp>
      <p:pic>
        <p:nvPicPr>
          <p:cNvPr id="15" name="Picture 2" descr="Bài 21. Thực hành: Quan sát và phân biệt một số loại tế bào - Hoc24">
            <a:extLst>
              <a:ext uri="{FF2B5EF4-FFF2-40B4-BE49-F238E27FC236}">
                <a16:creationId xmlns:a16="http://schemas.microsoft.com/office/drawing/2014/main" id="{1CA80A73-8A62-136D-B911-C36371BEE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6" t="6398" r="6500" b="43102"/>
          <a:stretch/>
        </p:blipFill>
        <p:spPr bwMode="auto">
          <a:xfrm rot="5400000">
            <a:off x="3012471" y="1132366"/>
            <a:ext cx="3127372" cy="3055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CB6707-FDF5-6B8B-CDC6-CFDAD471E1F7}"/>
              </a:ext>
            </a:extLst>
          </p:cNvPr>
          <p:cNvSpPr/>
          <p:nvPr/>
        </p:nvSpPr>
        <p:spPr>
          <a:xfrm>
            <a:off x="258097" y="427702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08224F-F2DA-E858-EF94-F062A529EA76}"/>
              </a:ext>
            </a:extLst>
          </p:cNvPr>
          <p:cNvSpPr/>
          <p:nvPr/>
        </p:nvSpPr>
        <p:spPr>
          <a:xfrm>
            <a:off x="478252" y="210338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38D53-256B-3045-0DD1-97C57C693AE7}"/>
              </a:ext>
            </a:extLst>
          </p:cNvPr>
          <p:cNvSpPr/>
          <p:nvPr/>
        </p:nvSpPr>
        <p:spPr>
          <a:xfrm>
            <a:off x="7463573" y="352081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28498C-0C85-9D9E-F967-D33AA4113A1E}"/>
              </a:ext>
            </a:extLst>
          </p:cNvPr>
          <p:cNvSpPr/>
          <p:nvPr/>
        </p:nvSpPr>
        <p:spPr>
          <a:xfrm>
            <a:off x="330977" y="4124950"/>
            <a:ext cx="1349449" cy="715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2500B3-8EC3-4BC3-7F5D-81B43E34F05A}"/>
              </a:ext>
            </a:extLst>
          </p:cNvPr>
          <p:cNvGrpSpPr/>
          <p:nvPr/>
        </p:nvGrpSpPr>
        <p:grpSpPr>
          <a:xfrm>
            <a:off x="1005702" y="361488"/>
            <a:ext cx="7132596" cy="635713"/>
            <a:chOff x="1782432" y="5085706"/>
            <a:chExt cx="7132596" cy="6357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41EB3F-0E4C-9A1C-895A-617F03375DC2}"/>
                </a:ext>
              </a:extLst>
            </p:cNvPr>
            <p:cNvSpPr txBox="1"/>
            <p:nvPr/>
          </p:nvSpPr>
          <p:spPr>
            <a:xfrm>
              <a:off x="2384276" y="5177524"/>
              <a:ext cx="6530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Xác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định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các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thành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phần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của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tế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bào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biểu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bì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hành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#9Slide03 Quicksand" panose="00000500000000000000" pitchFamily="2" charset="0"/>
                </a:rPr>
                <a:t>tây</a:t>
              </a:r>
              <a:r>
                <a:rPr lang="en-US" sz="2000" dirty="0">
                  <a:solidFill>
                    <a:srgbClr val="C00000"/>
                  </a:solidFill>
                  <a:latin typeface="#9Slide03 Quicksand" panose="00000500000000000000" pitchFamily="2" charset="0"/>
                </a:rPr>
                <a:t>. </a:t>
              </a:r>
              <a:endParaRPr lang="en-VN" sz="2000" dirty="0">
                <a:solidFill>
                  <a:srgbClr val="C00000"/>
                </a:solidFill>
                <a:latin typeface="#9Slide03 Quicksand" panose="000005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20E153-4616-5872-DC2A-42EB28C4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2432" y="5085706"/>
              <a:ext cx="621399" cy="635713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2A1636-5D0D-BFEC-0FA2-BA16B2485653}"/>
              </a:ext>
            </a:extLst>
          </p:cNvPr>
          <p:cNvCxnSpPr/>
          <p:nvPr/>
        </p:nvCxnSpPr>
        <p:spPr>
          <a:xfrm>
            <a:off x="5890202" y="2018642"/>
            <a:ext cx="830826" cy="0"/>
          </a:xfrm>
          <a:prstGeom prst="line">
            <a:avLst/>
          </a:prstGeom>
          <a:ln w="12700">
            <a:solidFill>
              <a:srgbClr val="476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7D7F95-0369-FD1A-E4BD-9D0306601CC3}"/>
              </a:ext>
            </a:extLst>
          </p:cNvPr>
          <p:cNvSpPr/>
          <p:nvPr/>
        </p:nvSpPr>
        <p:spPr>
          <a:xfrm>
            <a:off x="6721028" y="1818587"/>
            <a:ext cx="1518620" cy="400110"/>
          </a:xfrm>
          <a:prstGeom prst="rect">
            <a:avLst/>
          </a:prstGeom>
          <a:ln w="12700">
            <a:solidFill>
              <a:srgbClr val="47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7666D"/>
                </a:solidFill>
                <a:latin typeface="#9Slide03 Quicksand" panose="00000500000000000000" pitchFamily="2" charset="0"/>
              </a:rPr>
              <a:t>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A35B01-9FC4-182D-D438-0FB2F6837AA6}"/>
              </a:ext>
            </a:extLst>
          </p:cNvPr>
          <p:cNvCxnSpPr>
            <a:cxnSpLocks/>
          </p:cNvCxnSpPr>
          <p:nvPr/>
        </p:nvCxnSpPr>
        <p:spPr>
          <a:xfrm>
            <a:off x="5486400" y="3659848"/>
            <a:ext cx="1234628" cy="0"/>
          </a:xfrm>
          <a:prstGeom prst="line">
            <a:avLst/>
          </a:prstGeom>
          <a:ln w="12700">
            <a:solidFill>
              <a:srgbClr val="476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4B571B0-3793-9128-B281-4C512C7CF2C7}"/>
              </a:ext>
            </a:extLst>
          </p:cNvPr>
          <p:cNvSpPr/>
          <p:nvPr/>
        </p:nvSpPr>
        <p:spPr>
          <a:xfrm>
            <a:off x="6721028" y="3459793"/>
            <a:ext cx="1518620" cy="400110"/>
          </a:xfrm>
          <a:prstGeom prst="rect">
            <a:avLst/>
          </a:prstGeom>
          <a:ln w="12700">
            <a:solidFill>
              <a:srgbClr val="47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7666D"/>
                </a:solidFill>
                <a:latin typeface="#9Slide03 Quicksand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D9B6D4-B495-99AF-67B2-82C1B91A52B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587011" y="3109927"/>
            <a:ext cx="705524" cy="0"/>
          </a:xfrm>
          <a:prstGeom prst="line">
            <a:avLst/>
          </a:prstGeom>
          <a:ln w="12700">
            <a:solidFill>
              <a:srgbClr val="476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48BACFB-8480-8D26-A822-328CF57A4272}"/>
              </a:ext>
            </a:extLst>
          </p:cNvPr>
          <p:cNvSpPr/>
          <p:nvPr/>
        </p:nvSpPr>
        <p:spPr>
          <a:xfrm>
            <a:off x="1068391" y="2909872"/>
            <a:ext cx="1518620" cy="400110"/>
          </a:xfrm>
          <a:prstGeom prst="rect">
            <a:avLst/>
          </a:prstGeom>
          <a:ln w="12700">
            <a:solidFill>
              <a:srgbClr val="47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7666D"/>
                </a:solidFill>
                <a:latin typeface="#9Slide03 Quicksand" panose="00000500000000000000" pitchFamily="2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F53AD5-2265-4F8E-9B32-35514B18657B}"/>
              </a:ext>
            </a:extLst>
          </p:cNvPr>
          <p:cNvSpPr/>
          <p:nvPr/>
        </p:nvSpPr>
        <p:spPr>
          <a:xfrm>
            <a:off x="6721028" y="1812169"/>
            <a:ext cx="1518620" cy="400110"/>
          </a:xfrm>
          <a:prstGeom prst="rect">
            <a:avLst/>
          </a:prstGeom>
          <a:ln w="12700">
            <a:solidFill>
              <a:srgbClr val="47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Thành</a:t>
            </a:r>
            <a:r>
              <a:rPr lang="en-US" sz="1600" dirty="0">
                <a:solidFill>
                  <a:srgbClr val="47666D"/>
                </a:solidFill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tế</a:t>
            </a:r>
            <a:r>
              <a:rPr lang="en-US" sz="1600" dirty="0">
                <a:solidFill>
                  <a:srgbClr val="47666D"/>
                </a:solidFill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bào</a:t>
            </a:r>
            <a:endParaRPr lang="en-US" sz="1600" dirty="0">
              <a:solidFill>
                <a:srgbClr val="47666D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BB5EF0-1FDF-4646-F037-51D34727889F}"/>
              </a:ext>
            </a:extLst>
          </p:cNvPr>
          <p:cNvSpPr/>
          <p:nvPr/>
        </p:nvSpPr>
        <p:spPr>
          <a:xfrm>
            <a:off x="6721028" y="3453375"/>
            <a:ext cx="1518620" cy="400110"/>
          </a:xfrm>
          <a:prstGeom prst="rect">
            <a:avLst/>
          </a:prstGeom>
          <a:ln w="12700">
            <a:solidFill>
              <a:srgbClr val="47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Nhân</a:t>
            </a:r>
            <a:r>
              <a:rPr lang="en-US" sz="1600" dirty="0">
                <a:solidFill>
                  <a:srgbClr val="47666D"/>
                </a:solidFill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tế</a:t>
            </a:r>
            <a:r>
              <a:rPr lang="en-US" sz="1600" dirty="0">
                <a:solidFill>
                  <a:srgbClr val="47666D"/>
                </a:solidFill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bào</a:t>
            </a:r>
            <a:endParaRPr lang="en-US" sz="1600" dirty="0">
              <a:solidFill>
                <a:srgbClr val="47666D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AB1EC3-4632-B89B-AC13-3971484D9E6E}"/>
              </a:ext>
            </a:extLst>
          </p:cNvPr>
          <p:cNvSpPr/>
          <p:nvPr/>
        </p:nvSpPr>
        <p:spPr>
          <a:xfrm>
            <a:off x="1068391" y="2903454"/>
            <a:ext cx="1518620" cy="400110"/>
          </a:xfrm>
          <a:prstGeom prst="rect">
            <a:avLst/>
          </a:prstGeom>
          <a:ln w="12700">
            <a:solidFill>
              <a:srgbClr val="47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Tế</a:t>
            </a:r>
            <a:r>
              <a:rPr lang="en-US" sz="1600" dirty="0">
                <a:solidFill>
                  <a:srgbClr val="47666D"/>
                </a:solidFill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bào</a:t>
            </a:r>
            <a:r>
              <a:rPr lang="en-US" sz="1600" dirty="0">
                <a:solidFill>
                  <a:srgbClr val="47666D"/>
                </a:solidFill>
                <a:latin typeface="#9Slide03 Quicksand" panose="00000500000000000000" pitchFamily="2" charset="0"/>
              </a:rPr>
              <a:t> </a:t>
            </a:r>
            <a:r>
              <a:rPr lang="en-US" sz="1600" dirty="0" err="1">
                <a:solidFill>
                  <a:srgbClr val="47666D"/>
                </a:solidFill>
                <a:latin typeface="#9Slide03 Quicksand" panose="00000500000000000000" pitchFamily="2" charset="0"/>
              </a:rPr>
              <a:t>chất</a:t>
            </a:r>
            <a:endParaRPr lang="en-US" sz="1600" dirty="0">
              <a:solidFill>
                <a:srgbClr val="47666D"/>
              </a:solidFill>
              <a:latin typeface="#9Slide03 Quicksand" panose="000005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037627-4824-CE98-050E-D6ECDA270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236" y="361488"/>
            <a:ext cx="315658" cy="61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4" grpId="0" animBg="1"/>
      <p:bldP spid="24" grpId="1" animBg="1"/>
      <p:bldP spid="27" grpId="0" animBg="1"/>
      <p:bldP spid="27" grpId="1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2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tevRW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BtevRW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169FY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BtevRW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BtevRW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G169FY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BtevRWASLxaX0AAAB9AAAAHAAAAHVuaXZlcnNhbC9sb2NhbF9zZXR0aW5ncy54bWyzsa/IzVEoSy0qzszPs1Uy1DNQUkjNS85PycxLt1UKDXHTtVBSKC5JzEtJzMnPS7VVystXUrC347LJyU9OzAlOLSkBKixWKMhJrEwtCknNBTJKUv0Sc4EqwzIf7m4vUcg4vDlRR+HhrpV5CskPd88sUcgvzcnMS1XSt+MCAFBLAwQUAAIACABuevRWrbNHcAMZAAA1LwAAFwAAAHVuaXZlcnNhbC91bml2ZXJzYWwucG5n7Xp5VJPXuncAhR5ErZVTQBlaQVErBIIySCDOiChYLSIyBJsglVGSMkQSkNIWq5EIKDOJrQNtmQpIQiAELEdCCCROjAnEGkiUEGLymoSQ6QY9565z17rfd+8f3/cf71p599rv793Zz7Of6bfXfn86GRq01nKTJQgEWht89NApEGiVBwhkhvrI3Pjk1l1/g7ExQZ8KOgBqYtu/MXZWJew/sR8EaiGs0Z5fbez/7dLRSDQItK5v+WfCSPsVCQK5DwYf2v9VdqxkinM9+c15x5faLO/Ywezyj6TfSWJuvj1i8vizj84Sf7Bxzvnc+nDsNxsvbvio5Dua7b24Q59+2ta6O/jWof2fnD+65THiwNXUbOmQj6pa0Dz3VW3TgiZzSpRf3tQE3A2tRXd20im/1xserTFKcQVlaWVs7hBNzYzNr3W9xjtobofHMnT5AzT9s6lgrEffTnvQ0CAsZbW1V4lODI4mOr4xjud11VviR0ovYALSoalOmnfh89dFm0GgjghLfMImhkDZEgZ/TM+mm4Cu5GSk57dc/mXXli245d693o83UNtAoN4AuasLZ3cRQ4Ig0a/hZFijGKpj+bLjgmxeoPJN/bgNxwcEutRsbcvZLfPJA+7O7vb79L/OU+XRS0uZfx7RAiamgUAvY7uVpoIcvkHPanjgwIQbFOthMl2PdhJOW5zg5Cp/EpOZ77oxR8hiUil3SUbgR4V2ZbxqMa+grqdAt3G2EtrD8tQs+PQ8reNCjGFuMx+aQyeyEJLrd6mzgUOX6TqJdFfdMBNLnRp5GIJ6Ixh0k0aZGmWe+3INnoNVri+3KyiEXjQEkfRT5ZiBjYtWn0BOhuQKfPLEgv1Rlj/A9K9I2m41hYllJk56RxrmllxUYoBkuDv7MMq1aJ3H6dBkAnPcYHd8VsPX6GAdb+7MtZQiiMB2hr9K+kzgJ/pcs5uRO01C+EPcuGViMgtf419HnogaO1oUU/TXU5PFpzjZfbBugiVhcR4tUjsfY759o6O7+HmXJ59OTYOW2TO1HRD4tLBM5bZsBoWLtNdXsSqg+eM67EDclnLKc/CJUZj5R3ZWRfl/3hdDfTrGL6T9UblffNpKKxgAoa2tJ9jzFEkcjC+qQNIL7Uvr2LbfXOCL9PZ2HU5TdTvAp4h43F4IuyA60GefAzc3WDm6pyTF71ysS5DqMNmN63vs8Xy1dihaHvo9mvouV7qVMfNMF7DASpzcWukUgTKESQqipigbli3b3N5rWyBC0r5wZtZ3qKtMvn0wK/7t0dmy6jFPGysgpSgihkEDXmLpqdGB4QeGxBzJjZQTwllRPkdJbuMpNZ7S+z85mw3RILlz9K2AvkaVU8Z8qK6YlZ91V/mMzdIv9LjWa/aUcbAIfjwdM80bpcGDWiUA5qbJX9mMkCYn7m17Ow+jSnUL4gFfo1xdamhtqcaD/RuP05CQFjORBsimFrghwE2cJ0kTXKTwDQ0muwLxUW06QBGZqUB3ZPWIkD3xMQhiOhvpMFGUHPZgWDRQAXvO0E9Ox6Lm0reL2e+SNePCluPuCbWIbibWqZQ3WlE2y1AAnJf33xtn0hIPDeZE8YB7gc/RfnAvN4BtRo5ml6oxapeweZiC2wOgbharW5uwsAec+IPuCQ6IWsxjrNV2FI7u9LxfhZjwQ9QiHBCXivP7acMTRZ5uLOTlJg5ZqLH6RYhpdrjEKDa5oATmlpDJrPFRTA/hIgIuEtOmJmwQ1F1tOz9rhUH4ZxmJd8qRk0pscCub178YWM6QIKPQfizh0og8B4PHVSGr2R8WBwchuU7k5YgHdWwFsFeIy7lYtHBdInGdWFAHCheRXaXzXenH22rrctcBOqomoASdSASLbWGF1FTo9Aw2uL+TIQiDSFkYgwgFSU1yEdsB8TpqbTRMqlGjhNVpYFYRsIdbdRHh75WyK+vi+0gnmyKgfznxOWFvvaTaewFm16yO9auc7RaTLayBfRdzMFbIErVSnuH/MnDPr0MKO5f4uD3mL5mZGmE+T0mm8DlAbFVH5hXq3nVoyMeb74dCpKpdXQ6/pkkFHYGa+Ax/v1gg3aGScBiV6N82jdmM8huL96cApL25IlQ9rkpamh4a0yYVNrDV3RnD5aUSevfuIOXh1m5d8WlV+jQdG/DeC4JQ7shKtSjp9q7yWbSfSJdY7YW7tYFJG6qBmqdQ/CemKekYDdq7OUvjhZrz5hhLw8JI0hcecpy5i3ovhPhCJM/c17IJNFzwXTGGfrq8FDPRrUhuduJ2d+fSwcztvmTxZC4JQ1FlgdPFpoh2B0RUmEOfZ547IeKGVwV3gYNsJ0WMkbjseY3VKRHEGUj4gxQvTC6fYj3FdTqcFXVaHWJ4NyyE0TkKKi3A6ciZMWljEr2mZlKU49cKLjHab8fGI3algjITrDDk1KoiSVSK+L6IX3NrHfUGFTnkjc/a6wJw3v5mlAmecrAkQ1TDkQwf7sfmCVmi0WpMKxELa90ZxP6glpuHMMKH8lzougiAvgklzqeReJyC90rt84Q7Rq51ZCjs9iWAdoNLxWHdc10xY0qNRNftko68UqmrkMBPsEBpgduAXFiGFSNTJB53BepZaEjKHlvugmEk5QZySvB3abq/gEwBYqsL5597nnSslPbN6Yc0CzwqOaDOmIvgoWSN8pn9lA2XGybMOhYPHxYxaLj6FAfNBWluMyQ3FJ2zY3e/twuwJM9QnH0YY0jcTGbiTpgUs+oWuEqlUHGBmLTmesq/nM9qZ7/KDlT06Jywtm7Y7I6f3R38owMl3EqLgjp31zpzG2eumjJGeKSzfYnUtNYi6Om41mWdeHyMPuSTIPMKO/v4kxSHS66C2+IvLw1pcBlWIgkbG5lFh4XP4AXtbidR/oCM3TI+PTowLmVi/SOl2kTNnF4ya6wCXHTiyU6KNLQ2aaKOC6CMKYkAYCoucjOiS+5qvp4uc6HU4ryKMA8IElb6YPpmbnkz94OanEpO8zyhZVptz5ptocvOPgwAU8RG20HA5UBqMrBsOS6DHg0brc6IJ+HR/vw0ShJ4uQYT7/UOlC6N1F+zG5j5STNg+60QZZ4mWIomWtSjId/YA/GfefBDm6JiQiFXj5LLg8hAc5OTmT6arRzmQjmUZcWTgXazBV9I73EUXCSpobhyIU3VKs2cbZGEDUV87E2/8KSzMwyQHUNN0bAlGDJljyuwDcigNmIMpCj9V46tYRRV0vSPaI17uZcUmoLMCZ3tkDQmTa/382mL4aI1JUbDTpS1dAeT4/17SZQ0/UQ1mICkt/CM6SaBruMdUSIgaVGDVzE4QO3TxG/Ka18bTMbsqm5Y4GD9KinxOfQ0zn0MNeR9PQ+2xKOZL7cVXFd3Qi/Cu1t3Nn8SZMGlsLWhN4qtBshb+2KLaJNY1m7J8zEHzSu1+XsHB3uQm49vs8TrDp3OL0Z4DxZih0m/RedYRYj+PP3gIom+8C8+E5uT3zKobOTKVRtPmA2p3WQYn340NDdF8y6j/5+EKTwybiD3TxBA/jcSdb83+8H/yLT+372UEZ6/od51SP6wsvEBS2G89QRPnBt2fs/gsjLyTYz08O0La1tjsy9g9TLxPRn2/uGL03HLPFLxAeo2ckSSdsZ1yz+v9ez2JvdlhglyPPDfvP5/+acVaAVagVagFWgFWoFWoBVoBVqBVqAVaAVagVagFWgFWoFWoP8vkDTY0mrDh6u4cEan4ht+vdjBC38P9orv/Dcn5//1UD0mJk4r7dHkgel6nUH2ipSrSwDrZSTDmA1pSWD4ipScQPbh1kosQKC9uhGCXvkYZhCCiSPZB0MT8I9Rx9HJTlsQVHCeSlcuDjlDca21Y+xiSD9HyOst8XAtx6B55aR/kxeb+gQdTIapjBO/ltcZhD1gUh9L58JYvGpYvG4A5hm/yM+j7NFQQsfvvR3lFrfuwnYbpRcMXLmg4MUsgIPMmzEWjMQYObRUgPlH+Or+7t2xVCfjGhC0VNUctYsHRzU0t58jQKX26eH5LZ1PRZuMehaaCoZ/Mj1Y4mxt21vapSg0cdLdieWagALkOUmKnBMLYL/RsXONQcSsopNxoLC5FpiVr5g+U3A5xQL07ZdxNL8v446ivjc1yz4VJjvfW4492SwBXXG3xPu4WloFG4fwnnDy9IANyZCQ9+5Vt0rfFzQ2r3llY5iZRbVJ8wz87mhOAkxTCAZupGGBuzt4k+vzFvsIqgw6m/HKn6+mODkVgHUTpJ7FkeZcxdNbYXt9+PfF4+dqbSKVSXDNdcKYD8mm0oeFv0iFf5EDzHq31k4sMOQVUm9bZsp8iwPoyeF8mXBm2hIPHbus6tHWohcH7X/u7Si2WpUnVRlePq6D6bpcLQhRO/a2Dp0xf7DDE1Ix1Pn+yP/3U9+zZrPj4QmwhJ6ES052rwmIynu8s2vnOMNZb/aSQ40ieIttxSwo9cZAZh1vQEGFUaduo4H4mMi80WqMI2tOJPNsTWgfQiA5iZWMj0APvRZz0HLeGrx2zRPrT5kwtY1B8rhHrzKIZ3t+xF2zebCwI2i7R6pLwSNf1ZzqTOwb+szU38caSlmzFfG9gZoXaQY2Q3qggjAcvRN5B2a+KBL6+0hqTosOl9VebxgqxbR1TyxELoz5up7GzmgnqsFwr7CFalNB5gR6GLJejd4I+qauNxstr1mDt/5UffNdz9JTPn2Xm7UNA/29qaC/acfm/jhMWOxWkkUTrz/xTmARf85XWOtRjPC8RkADtdWZ7N+Ar7vmabXqvdXSqGNFtzbmAGvrxakXFUDHiXMS7amj9bhvn9A/KHyfBX3XBgHdmWpcg4cSbFGYPQQaESoydeac7tFOqWD6wHL0FJQTMLMjN7cou3F1/+j956nFjNZND5tmwmUykaVoJlwp6VrVcWNkH859FZmRHh5YUy19ljHErrUJWoP/65n6zNjUszlRusuNzHPzE09dvXLOsOZnX5BrovjEkDLq4417Qd9ksUydCwY/by5zUvvMThCteMIGsmde4M2LXJvNctqFXT5wEp5z/KhePgXHfX1O//elCjIuHqb6Yoxj9toPQeUpE5cGqNwwdorGrUSX3ThyueiCfdtpOwYKC1OKaHByZKM/eGCWvq2O/Yg3SiOmtNKHsmagIS2QVBhTVU6PcuH6G/z1p0W8g6jlJT5TMHpb3aipm7kNSK6UciPXvhAdiMuxJ/3S65sVy8vJL7Z4rubjhPK5/XvXEyvLxJwAkDTSDb1TUK79bTY0hjRPRVZq5eM5W1ptQN+Um4zOZY23M6VDE8URDAr41yFICjELGjSemnft6nl6IBOomMi85E/ceONRUonIue+3R29vcmNPOE106dDc3OtIeExSO/GuHWP+VvquwhaYSNfaTlmAkqICsqa4NpF82nQIp03iSazdm0dmctjzP3OCKH4H8tMR9fvFo4uXGGj5MWwg8LIE5vlXhfVqbhYlWm5n24YGYjqLzktpvkt2tn33ge4mU0TuH/xAD05waQCr3rze4nkAVx22tcdaqMQQvelO8IgJdGolj/LXC3B3iBlIwtbpe7ah1TdFa+sx7HjHk8IfSqE2R1GYCngcNTOuEi/yQkxI6rnAS7RWH1a5oT7rON6KKhl5V9zNhVEklAEaAdx+jvN0hirwbRJgmbkOYzdM9DfFchx9HWK6uGWhJayNLlt39XzGPCoK4SCgwskXo32Iolg0Mb72oNBJPJg+7d5TrqaqyLScb5az1/jW1f222UTI4PWGBKRjB8rf7gkBV52vzS480BRS6WF5T8b333L4YNGXRufkPbzdDWx5Lvozvsa5WBwUWSKphgU5c6vEr3jYPvF2DyH8mSh3h2tdshNeNQSkotmZdLV4Z06omxfRdlizrWd3UZkt6MnCZP7IzkjGpYdaJ3B0wyDBs3coDhWdNdwLqbQoF0xtwTAeQ8MgPWucVc6tKaLYACcUt/4NcyslL5GbdlvtG5PYToyaeSEL+bEFBp4A1ysa2dXh/bmRw1nDGO9U6c/gK1sjc7XH/5EIcxjeYInfzAJ925w8sC/TansE5Oq0kNdbJkDZQ37lBLLHMB4kVFy7Aa3Thv54GnhMvRiVIzp8D2sr3rz1GLKrTe+ZEmgB6La7sYd9kN1AZ1qKAvCtmtLKoarPunCboxyPA591Lh2mJ/gbatD970bGwpUNZZXwkWD5zBbVHjs3bbvJlcz1DrbDZlTbAnYSpBmhqHOtf/RqjxkLSStFWLsIHEBcvoxrk/11mtNa0YLmnzryCEmNo+jrNXtzmR7LUQgxDGh5Ke30dO2Z++M1uzaud/M48tdNbq0ooErt/fU8oVD40Wrzt/fYOig7T0QdzH7rxO6+kWJMycX/KVXk1rCdRWU2fwM95K4bahq2vcqY3if7Spg/mXiTvGlXbFQcXmJfMC2r+7xetF8QY1u8/810/Zs+qonwnyJ5nux5MeewkzL41BThbbMOgZsQRjvyGcrDv6f051aO+UBG0UyMd8PC86d4G3sBD/026UPJFOU6qhyRXjgN5ft6dUlAffwRtt3zCGNQtJ0TPqvJWfPG2+gPPxc0ytjfDcQZqvilzkDcJatzYSecxmK8/qgxYJ1/2F9mB37SYP4G6PJwn4D1JXJLQ9Ly2iWU46mqTfUmukbU3OLWvnESkMucLVYfftBCj2Qzwve3D4+D6zU5w++FKp6h2UnnrkoSHtgbXcLqZXCtBkObyQ9gYvsSLy8XsAE/xNKc0VPPsKJLoBMD4BJJFyR0OV4np77+Q/Ek4idGwol/JOYcCYasVzbbnWVvZQ3OqRZvKlLqUrxqqlTPuHBjAi3FZRgTaGrx3dX9mcZQpEMjWFrmfdJBTyXr4Bq8zL36rvTQ5IUGcGo7e+aj1f0/5C49J9EXl8Z69K8kFL7+ECrmgUl5pA5aZDETwnf0dTzECfA0rtOFmRoJFnhvxQmW9nqiu6d8Dz9NFGYsPYkgTEqqLL/g7irmZWFWOnIK0/SJXU2RmOFvS+aE9K9xB4DqFixRg+QeEe6X0oqQA1KD5GGK0ddjL2vq98vcSrm00cQAykCHdOKB5OH5eU6IkkVVSOLnyxsQ/pIqIHloc10sr3M30DLI+cf9+KGtxgTZ4jx76No1yvRl8eP1uW8LbKTdqmlXOdtfSlv804b+FuV42Hw+SgeNBZQD6gIopxu37InhQgtJRd0NKeO9HlQXIJAFLsXCiH80Ci2uZAaZY+uTYe80kya87P2fyfcUMJFWekpBh1qisIsuUhfKqBaR0j+mHni6iSubw35MssQ3JnP2UJp7Fz36fu8d38QylsTY/lzmXvJz9wAOGRCKK7KGYM2qaCF62xmnZM1NIyHyFRSsD8yODL13z9cVuLHFuTz/+RkYgZl96uM6x7fAHT+YLSnpiqqhzO+2tnUTpasqd25pmdWEeJXbto3QjF46cEX6lTDijtd4lzJcYAVq451p4q7Tl0ZTqoz0b1x2DEM8PcQqwos2cfe/evvEVFDFjYjDVvz8c+9Rdz/OkdDaPsB/D3srzAuQ12dZBOw2EiH24mAEXS4PO+R+G9NmdWlyTuTJNJMvPrbD9A4VLA5ofRpbxt7XR3fMxzAFa4a3tLx22wQ2U8l7nEAPWdKHI9I/nJlSifpx8QhIWoLsrcIfcOGEn1l9pIRrD7ja7WsSljaZCqizk8B8FUaE//MLedstbsyw6qa97Nwa/FhlgBq4Sbv76lzkNpZpUj2JUXz6hGxXmL0cRDuXyyaOQAjFxpB1Hya/szsDmO7rivrUlhJqnibwG0SsFRL37oiXvxpC0FrpNqv7+0pgd9ktIUSAmm0kAt/TqreQMC23xXRFY1r30G9vxmhJZtO7jTP4YT5mF8i1vwfPaHY/KvdmGEMOeuS9S9QNXj87vB4kqVqDd+nJabvBbISteZmBpHUpXneddvzEOAVEX338WPvIO9EylXfFLqBJOTK9hqT1OQjTywhwrKIerjuEmtrFQkbGGVP1ou1ylvlAUFeBJtttbFVltO3fMrvOOTlb4gu3ghdjNK6f31iu+X8mBAKVBPfuVjfwEfIZlqnT5WsU6qy3cnwd6PUvRkr5S+/N5ZD9m6VVtj3Qk325oWZJau9l3EPEWNumhVrbliw72HmFq4saez0F06Kzt8o7YCoKUFrA46e4HM7Zf9H0Q/mfM401aaNcejLC6Zm6W4qTCuRbyimt+Lz7lqJZs0JHQZp7G7vb8DWkzTjk4L8NmcappmzSuhWjQfwYd6OGINBL1L82IcbdUvYQxQ8Wj4K5F0Ne1WZNq1934SpVR98Yt4tpnT1YVQRLtIDKY7bQR9EGwmY5cybb0bhDklk7eausqe/MJP2iSKyGy9e/rmpfH7j4chZazxk27gqVs17VZzhTs3rUDEBdiN+100n4unAIHh4HVRYOBxxu0u3rsv5Effz6jDEHaF5PRvSTqpCdclMQqEgjz+LDAwvLNcFFsg0qj09vr0dLKrCZ4fkbCIrz6LDiQuydmMAawJj4ctXgU6KZzpFCnHHcGEvkbPvrNBx1nIBVPp73Ixye7YO+Oyhs/vBFDrHq//whOPF/CQ12Z8sMJtMV95tEXw6qlp8EHw491HQg7rv/AFBLAwQUAAIACABuevRWIp+Ouk0AAABrAAAAGwAAAHVuaXZlcnNhbC91bml2ZXJzYWwucG5nLnhtbLOxr8jNUShLLSrOzM+zVTLUM1Cyt+PlsikoSi3LTC1XqACKAQUhQEmh0lbJxAjBLc9MKckAqjAwsUAIZqRmpmeU2CqZW5jBBfWBZgIAUEsBAgAAFAACAAgA5QshUTZhWAJHAwAA4QkAABQAAAAAAAAAAQAAAAAAAAAAAHVuaXZlcnNhbC9wbGF5ZXIueG1sUEsBAgAAFAACAAgAbXr0VqZkWpeUBgAAkRcAAB0AAAAAAAAAAQAAAAAAeQMAAHVuaXZlcnNhbC9jb21tb25fbWVzc2FnZXMubG5nUEsBAgAAFAACAAgAbXr0VhUeYBujAAAAfwEAAC4AAAAAAAAAAQAAAAAASAoAAHVuaXZlcnNhbC9wbGF5YmFja19hbmRfbmF2aWdhdGlvbl9zZXR0aW5ncy54bWxQSwECAAAUAAIACABtevRWDTwf5AIFAAAXGQAAJwAAAAAAAAABAAAAAAA3CwAAdW5pdmVyc2FsL2ZsYXNoX3B1Ymxpc2hpbmdfc2V0dGluZ3MueG1sUEsBAgAAFAACAAgAbXr0VrRQ9wqTAwAAtAwAACEAAAAAAAAAAQAAAAAAfhAAAHVuaXZlcnNhbC9mbGFzaF9za2luX3NldHRpbmdzLnhtbFBLAQIAABQAAgAIAG169FaSyE/1/gQAAKEYAAAmAAAAAAAAAAEAAAAAAFAUAAB1bml2ZXJzYWwvaHRtbF9wdWJsaXNoaW5nX3NldHRpbmdzLnhtbFBLAQIAABQAAgAIAG169FY3SezgvAEAAH8GAAAfAAAAAAAAAAEAAAAAAJIZAAB1bml2ZXJzYWwvaHRtbF9za2luX3NldHRpbmdzLmpzUEsBAgAAFAACAAgAbXr0VgEi8Wl9AAAAfQAAABwAAAAAAAAAAQAAAAAAixsAAHVuaXZlcnNhbC9sb2NhbF9zZXR0aW5ncy54bWxQSwECAAAUAAIACABuevRWrbNHcAMZAAA1LwAAFwAAAAAAAAAAAAAAAABCHAAAdW5pdmVyc2FsL3VuaXZlcnNhbC5wbmdQSwECAAAUAAIACABuevRWIp+Ouk0AAABrAAAAGwAAAAAAAAABAAAAAAB6NQAAdW5pdmVyc2FsL3VuaXZlcnNhbC5wbmcueG1sUEsFBgAAAAAKAAoABgMAAAA2AAAAAA=="/>
  <p:tag name="ISPRING_LMS_API_VERSION" val="SCORM 2004 (4th edition)"/>
  <p:tag name="ISPRING_ULTRA_SCORM_COURSE_ID" val="B8D74577-3A7D-454C-8E65-95D43F0ABDF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05u\uFFFD{D760D350-E52D-46D7-BFD6-E862A0119AE4}&quot;,&quot;C:\\Users\\Admin\\Desktop\\KHTN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100,&quot;contentScaleMode&quot;:&quot;FIT_TO_WINDOW&quot;},&quot;accessibilitySettings&quot;:{&quot;enabled&quot;:&quot;T_FALSE&quot;},&quot;compressionSettings&quot;:{&quot;imageSettings&quot;:{&quot;compressionType&quot;:&quot;LOSSLESS&quot;,&quot;jpegQuality&quot;:7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21"/>
  <p:tag name="ISPRING_FIRST_PUBLISH" val="1"/>
</p:tagLst>
</file>

<file path=ppt/theme/theme1.xml><?xml version="1.0" encoding="utf-8"?>
<a:theme xmlns:a="http://schemas.openxmlformats.org/drawingml/2006/main" name="Research Methods Lesson by Slidesgo">
  <a:themeElements>
    <a:clrScheme name="Simple Light">
      <a:dk1>
        <a:srgbClr val="47666D"/>
      </a:dk1>
      <a:lt1>
        <a:srgbClr val="FEEADA"/>
      </a:lt1>
      <a:dk2>
        <a:srgbClr val="88B29A"/>
      </a:dk2>
      <a:lt2>
        <a:srgbClr val="E49D36"/>
      </a:lt2>
      <a:accent1>
        <a:srgbClr val="FEEADA"/>
      </a:accent1>
      <a:accent2>
        <a:srgbClr val="47666D"/>
      </a:accent2>
      <a:accent3>
        <a:srgbClr val="88B29A"/>
      </a:accent3>
      <a:accent4>
        <a:srgbClr val="E49D36"/>
      </a:accent4>
      <a:accent5>
        <a:srgbClr val="E6BA6D"/>
      </a:accent5>
      <a:accent6>
        <a:srgbClr val="E75F6B"/>
      </a:accent6>
      <a:hlink>
        <a:srgbClr val="4766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303</Words>
  <Application>Microsoft Office PowerPoint</Application>
  <PresentationFormat>On-screen Show (16:9)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Montserrat Black</vt:lpstr>
      <vt:lpstr>Nunito</vt:lpstr>
      <vt:lpstr>#9Slide05 SVNHeritage</vt:lpstr>
      <vt:lpstr>Arial</vt:lpstr>
      <vt:lpstr>#9Slide07 SVNAppleberry</vt:lpstr>
      <vt:lpstr>#9Slide05 Garris</vt:lpstr>
      <vt:lpstr>Montserrat ExtraBold</vt:lpstr>
      <vt:lpstr>#9Slide05 Kathya</vt:lpstr>
      <vt:lpstr>Nunito Light</vt:lpstr>
      <vt:lpstr>#9Slide07 Crocante</vt:lpstr>
      <vt:lpstr>Nunito SemiBold</vt:lpstr>
      <vt:lpstr>#9Slide03 Quicksand</vt:lpstr>
      <vt:lpstr>Research Methods Lesson by Slidesgo</vt:lpstr>
      <vt:lpstr>Bài 21</vt:lpstr>
      <vt:lpstr>Nội dung bài học</vt:lpstr>
      <vt:lpstr>PowerPoint Presentation</vt:lpstr>
      <vt:lpstr>PowerPoint Presentation</vt:lpstr>
      <vt:lpstr>Quan sát  tế bào biểu bì hành tây</vt:lpstr>
      <vt:lpstr>PowerPoint Presentation</vt:lpstr>
      <vt:lpstr>PowerPoint Presentation</vt:lpstr>
      <vt:lpstr>PowerPoint Presentation</vt:lpstr>
      <vt:lpstr>PowerPoint Presentation</vt:lpstr>
      <vt:lpstr>Quan sát  tế bào trứng cá</vt:lpstr>
      <vt:lpstr>PowerPoint Presentation</vt:lpstr>
      <vt:lpstr>Phân biệt  một số loại tế bào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</dc:title>
  <dc:creator>Windows 10</dc:creator>
  <cp:lastModifiedBy>Administrator</cp:lastModifiedBy>
  <cp:revision>36</cp:revision>
  <dcterms:modified xsi:type="dcterms:W3CDTF">2023-11-25T11:55:52Z</dcterms:modified>
</cp:coreProperties>
</file>